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29D4B7-369A-4ED8-8E93-18E69A6F28F0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CA"/>
        </a:p>
      </dgm:t>
    </dgm:pt>
    <dgm:pt modelId="{2FF10E4D-42D1-4E08-A288-366BF6609C5F}">
      <dgm:prSet phldrT="[Text]" custT="1"/>
      <dgm:spPr>
        <a:xfrm>
          <a:off x="3784531" y="6492181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rgbClr val="FF0000"/>
              </a:solidFill>
              <a:latin typeface="Calibri"/>
              <a:ea typeface="+mn-ea"/>
              <a:cs typeface="+mn-cs"/>
            </a:rPr>
            <a:t>CT's</a:t>
          </a:r>
        </a:p>
      </dgm:t>
    </dgm:pt>
    <dgm:pt modelId="{30E9576C-034D-4DCA-9403-2FD3D021E968}" type="parTrans" cxnId="{68B18117-DF04-47E2-883B-B11012DD8621}">
      <dgm:prSet/>
      <dgm:spPr>
        <a:xfrm>
          <a:off x="3622423" y="5997949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E25F9A5-3A87-4806-8124-320F15515270}" type="sibTrans" cxnId="{68B18117-DF04-47E2-883B-B11012DD8621}">
      <dgm:prSet/>
      <dgm:spPr/>
      <dgm:t>
        <a:bodyPr/>
        <a:lstStyle/>
        <a:p>
          <a:endParaRPr lang="en-CA"/>
        </a:p>
      </dgm:t>
    </dgm:pt>
    <dgm:pt modelId="{BEFD15EB-5D9E-4348-8415-9CBAFB36DF04}">
      <dgm:prSet phldrT="[Text]" custT="1"/>
      <dgm:spPr>
        <a:xfrm>
          <a:off x="3784531" y="6801075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 Gains</a:t>
          </a:r>
        </a:p>
      </dgm:t>
    </dgm:pt>
    <dgm:pt modelId="{CF9DDC0F-A504-4AA6-AE09-A5E2525FD194}" type="parTrans" cxnId="{27A1D952-EDB2-4FB5-BB85-7D8EA8835216}">
      <dgm:prSet/>
      <dgm:spPr>
        <a:xfrm>
          <a:off x="3622423" y="5997949"/>
          <a:ext cx="162108" cy="92668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6D7460A-7A8F-43AE-BE73-DD38FEC3D9C8}" type="sibTrans" cxnId="{27A1D952-EDB2-4FB5-BB85-7D8EA8835216}">
      <dgm:prSet/>
      <dgm:spPr/>
      <dgm:t>
        <a:bodyPr/>
        <a:lstStyle/>
        <a:p>
          <a:endParaRPr lang="en-CA"/>
        </a:p>
      </dgm:t>
    </dgm:pt>
    <dgm:pt modelId="{F963028F-18B0-42E5-88A5-10C3D478E233}">
      <dgm:prSet phldrT="[Text]" custT="1"/>
      <dgm:spPr>
        <a:xfrm>
          <a:off x="3784531" y="6183286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rgbClr val="FF0000"/>
              </a:solidFill>
              <a:latin typeface="Calibri"/>
              <a:ea typeface="+mn-ea"/>
              <a:cs typeface="+mn-cs"/>
            </a:rPr>
            <a:t>Milestones</a:t>
          </a:r>
        </a:p>
      </dgm:t>
    </dgm:pt>
    <dgm:pt modelId="{032CB32B-578E-4DA4-A9FA-07A694E3AAF5}" type="parTrans" cxnId="{BFF253BC-820C-4B22-A0C6-5AA63E3FC2F1}">
      <dgm:prSet/>
      <dgm:spPr>
        <a:xfrm>
          <a:off x="3622423" y="5997949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59638ED-DD6C-40A1-938D-37F4A7516FFC}" type="sibTrans" cxnId="{BFF253BC-820C-4B22-A0C6-5AA63E3FC2F1}">
      <dgm:prSet/>
      <dgm:spPr/>
      <dgm:t>
        <a:bodyPr/>
        <a:lstStyle/>
        <a:p>
          <a:endParaRPr lang="en-CA"/>
        </a:p>
      </dgm:t>
    </dgm:pt>
    <dgm:pt modelId="{7195525B-5431-475D-A738-9F6C015F549B}">
      <dgm:prSet phldrT="[Text]" custT="1"/>
      <dgm:spPr>
        <a:xfrm>
          <a:off x="3784531" y="5256601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Learners Served</a:t>
          </a:r>
        </a:p>
      </dgm:t>
    </dgm:pt>
    <dgm:pt modelId="{30D4ECBD-9BD7-4CD1-A079-B70DE66CC91B}" type="parTrans" cxnId="{4E72E519-A85A-4224-A2E0-0460BB72ECCE}">
      <dgm:prSet/>
      <dgm:spPr>
        <a:xfrm>
          <a:off x="3622423" y="5380159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4009113-9917-49CC-A55D-E1398E3BA6C0}" type="sibTrans" cxnId="{4E72E519-A85A-4224-A2E0-0460BB72ECCE}">
      <dgm:prSet/>
      <dgm:spPr/>
      <dgm:t>
        <a:bodyPr/>
        <a:lstStyle/>
        <a:p>
          <a:endParaRPr lang="en-CA"/>
        </a:p>
      </dgm:t>
    </dgm:pt>
    <dgm:pt modelId="{FD42929F-FF29-49F1-B84C-46E2479C7671}">
      <dgm:prSet phldrT="[Text]" custT="1"/>
      <dgm:spPr>
        <a:xfrm>
          <a:off x="3784531" y="4947706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 w="12700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rgbClr val="FF0000"/>
              </a:solidFill>
              <a:latin typeface="Calibri"/>
              <a:ea typeface="+mn-ea"/>
              <a:cs typeface="+mn-cs"/>
            </a:rPr>
            <a:t>Suitability</a:t>
          </a:r>
        </a:p>
      </dgm:t>
    </dgm:pt>
    <dgm:pt modelId="{60607D55-13BD-4C7D-BB8F-62605E04E28F}" type="parTrans" cxnId="{3E4FF84C-DE6A-412A-8DDE-A682D34E0D82}">
      <dgm:prSet/>
      <dgm:spPr>
        <a:xfrm>
          <a:off x="3622423" y="5071264"/>
          <a:ext cx="162108" cy="92668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4966FC2-BB8B-40D3-8FAD-10344D1432CD}" type="sibTrans" cxnId="{3E4FF84C-DE6A-412A-8DDE-A682D34E0D82}">
      <dgm:prSet/>
      <dgm:spPr/>
      <dgm:t>
        <a:bodyPr/>
        <a:lstStyle/>
        <a:p>
          <a:endParaRPr lang="en-CA"/>
        </a:p>
      </dgm:t>
    </dgm:pt>
    <dgm:pt modelId="{E5EABA5B-3F26-445A-9063-A1E384BA5419}">
      <dgm:prSet phldrT="[Text]" custT="1"/>
      <dgm:spPr>
        <a:xfrm>
          <a:off x="3784531" y="5874391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 </a:t>
          </a:r>
          <a:r>
            <a:rPr lang="en-CA" sz="9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Satisfaction</a:t>
          </a:r>
        </a:p>
      </dgm:t>
    </dgm:pt>
    <dgm:pt modelId="{4961E8D2-4115-466B-A629-21AF945BA95E}" type="parTrans" cxnId="{B8E22DF8-255C-4488-B7D9-EA3BAA485510}">
      <dgm:prSet/>
      <dgm:spPr>
        <a:xfrm>
          <a:off x="3622423" y="5952229"/>
          <a:ext cx="162108" cy="91440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33C123-11F5-44C5-BFC5-D2869A7FFF17}" type="sibTrans" cxnId="{B8E22DF8-255C-4488-B7D9-EA3BAA485510}">
      <dgm:prSet/>
      <dgm:spPr/>
      <dgm:t>
        <a:bodyPr/>
        <a:lstStyle/>
        <a:p>
          <a:endParaRPr lang="en-CA"/>
        </a:p>
      </dgm:t>
    </dgm:pt>
    <dgm:pt modelId="{1A1F3D4E-1BF9-4B5B-925C-06FFBF137C72}">
      <dgm:prSet phldrT="[Text]" custT="1"/>
      <dgm:spPr>
        <a:xfrm>
          <a:off x="3784531" y="5565496"/>
          <a:ext cx="810540" cy="247115"/>
        </a:xfr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Service </a:t>
          </a:r>
          <a:r>
            <a:rPr lang="en-CA" sz="9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Coordination</a:t>
          </a:r>
          <a:endParaRPr lang="en-CA" sz="9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2E081A7-44CD-4CA9-81E5-FFB3F82BF1EA}" type="parTrans" cxnId="{5EDDBB63-FDED-4159-B670-897D23393D73}">
      <dgm:prSet/>
      <dgm:spPr>
        <a:xfrm>
          <a:off x="3622423" y="5689054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DCB2029-E8FB-493A-BE60-943165C9251D}" type="sibTrans" cxnId="{5EDDBB63-FDED-4159-B670-897D23393D73}">
      <dgm:prSet/>
      <dgm:spPr/>
      <dgm:t>
        <a:bodyPr/>
        <a:lstStyle/>
        <a:p>
          <a:endParaRPr lang="en-CA"/>
        </a:p>
      </dgm:t>
    </dgm:pt>
    <dgm:pt modelId="{62047079-678A-4B15-AC59-B4E338D96088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xfrm>
          <a:off x="2811882" y="5874391"/>
          <a:ext cx="810540" cy="247115"/>
        </a:xfrm>
        <a:ln/>
      </dgm:spPr>
      <dgm:t>
        <a:bodyPr/>
        <a:lstStyle/>
        <a:p>
          <a:r>
            <a:rPr lang="en-CA" sz="10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PMF</a:t>
          </a:r>
        </a:p>
      </dgm:t>
    </dgm:pt>
    <dgm:pt modelId="{F01D6236-1635-4BB8-97F8-D71C855EEA3C}" type="parTrans" cxnId="{8E672A7B-D4D7-445C-8C7E-45C5903C8482}">
      <dgm:prSet/>
      <dgm:spPr>
        <a:xfrm>
          <a:off x="2649774" y="3295118"/>
          <a:ext cx="162108" cy="270283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68CEFCB-6836-41BC-A2AB-F45FE79C63C7}" type="sibTrans" cxnId="{8E672A7B-D4D7-445C-8C7E-45C5903C8482}">
      <dgm:prSet/>
      <dgm:spPr/>
      <dgm:t>
        <a:bodyPr/>
        <a:lstStyle/>
        <a:p>
          <a:endParaRPr lang="en-CA"/>
        </a:p>
      </dgm:t>
    </dgm:pt>
    <dgm:pt modelId="{0F0CA877-6802-435D-A39D-23B2B45EBBEE}">
      <dgm:prSet phldrT="[Text]" custT="1"/>
      <dgm:spPr>
        <a:xfrm>
          <a:off x="3784531" y="278544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EO Case</a:t>
          </a:r>
        </a:p>
      </dgm:t>
    </dgm:pt>
    <dgm:pt modelId="{9632AB2A-006B-4B77-8CCD-C02920AF6D75}" type="parTrans" cxnId="{04ACAD95-BA4E-4AF9-BEBA-9E7D028C24D4}">
      <dgm:prSet/>
      <dgm:spPr>
        <a:xfrm>
          <a:off x="3622423" y="2909000"/>
          <a:ext cx="162108" cy="92668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12BD3C1-8BC2-467C-B434-9003B7DD2D00}" type="sibTrans" cxnId="{04ACAD95-BA4E-4AF9-BEBA-9E7D028C24D4}">
      <dgm:prSet/>
      <dgm:spPr/>
      <dgm:t>
        <a:bodyPr/>
        <a:lstStyle/>
        <a:p>
          <a:endParaRPr lang="en-CA"/>
        </a:p>
      </dgm:t>
    </dgm:pt>
    <dgm:pt modelId="{980A3AF4-F972-45C2-884F-6D9F171723E8}">
      <dgm:prSet phldrT="[Text]" custT="1"/>
      <dgm:spPr>
        <a:xfrm>
          <a:off x="3784531" y="3094337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 Registration</a:t>
          </a:r>
        </a:p>
      </dgm:t>
    </dgm:pt>
    <dgm:pt modelId="{08EC25B4-5499-4B49-BF8C-5F923CF1417D}" type="parTrans" cxnId="{F6107E12-1023-41ED-A3E1-7C887A76C36F}">
      <dgm:prSet/>
      <dgm:spPr>
        <a:xfrm>
          <a:off x="3622423" y="3217895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E1669AF-C468-467A-AAD4-9495A719F9C3}" type="sibTrans" cxnId="{F6107E12-1023-41ED-A3E1-7C887A76C36F}">
      <dgm:prSet/>
      <dgm:spPr/>
      <dgm:t>
        <a:bodyPr/>
        <a:lstStyle/>
        <a:p>
          <a:endParaRPr lang="en-CA"/>
        </a:p>
      </dgm:t>
    </dgm:pt>
    <dgm:pt modelId="{B756B322-77CD-4D59-9FFB-CB0E0E89E657}">
      <dgm:prSet phldrT="[Text]" custT="1"/>
      <dgm:spPr>
        <a:xfrm>
          <a:off x="3784531" y="340323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Sub-goals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6765401D-B0F5-4A1A-9FFD-B0013448C3BA}" type="parTrans" cxnId="{4ECC2DDB-2160-410F-850E-B646687E3D72}">
      <dgm:prSet/>
      <dgm:spPr>
        <a:xfrm>
          <a:off x="3622423" y="3526789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A1528AC-27D0-4138-B1C7-8D9B050329C7}" type="sibTrans" cxnId="{4ECC2DDB-2160-410F-850E-B646687E3D72}">
      <dgm:prSet/>
      <dgm:spPr/>
      <dgm:t>
        <a:bodyPr/>
        <a:lstStyle/>
        <a:p>
          <a:endParaRPr lang="en-CA"/>
        </a:p>
      </dgm:t>
    </dgm:pt>
    <dgm:pt modelId="{9D3E6635-DE91-40BE-88BD-189B32CDC5CB}">
      <dgm:prSet phldrT="[Text]" custT="1"/>
      <dgm:spPr>
        <a:xfrm>
          <a:off x="3784531" y="5388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Five Functions</a:t>
          </a:r>
        </a:p>
      </dgm:t>
    </dgm:pt>
    <dgm:pt modelId="{85FCC04B-DEBB-490C-A883-8BBB6C6C7861}" type="parTrans" cxnId="{001F97D3-15AF-4E61-9978-CDDBDA2E364C}">
      <dgm:prSet/>
      <dgm:spPr>
        <a:xfrm>
          <a:off x="3622423" y="128946"/>
          <a:ext cx="162108" cy="463342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8BA6E7F-6052-4999-A839-80F971A34824}" type="sibTrans" cxnId="{001F97D3-15AF-4E61-9978-CDDBDA2E364C}">
      <dgm:prSet/>
      <dgm:spPr/>
      <dgm:t>
        <a:bodyPr/>
        <a:lstStyle/>
        <a:p>
          <a:endParaRPr lang="en-CA"/>
        </a:p>
      </dgm:t>
    </dgm:pt>
    <dgm:pt modelId="{8D2F481F-A9D4-46D7-96D2-26D4038155C6}">
      <dgm:prSet phldrT="[Text]" custT="1"/>
      <dgm:spPr>
        <a:xfrm>
          <a:off x="3784531" y="314283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Goal Paths &amp; Transition</a:t>
          </a:r>
        </a:p>
      </dgm:t>
    </dgm:pt>
    <dgm:pt modelId="{229A700E-55EB-4D03-9812-11FB03D383E0}" type="parTrans" cxnId="{A8571789-B821-42A2-B188-7EBE286E546F}">
      <dgm:prSet/>
      <dgm:spPr>
        <a:xfrm>
          <a:off x="3622423" y="437841"/>
          <a:ext cx="162108" cy="154447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8E98C35-04A3-47B6-8743-7562ED6CFB92}" type="sibTrans" cxnId="{A8571789-B821-42A2-B188-7EBE286E546F}">
      <dgm:prSet/>
      <dgm:spPr/>
      <dgm:t>
        <a:bodyPr/>
        <a:lstStyle/>
        <a:p>
          <a:endParaRPr lang="en-CA"/>
        </a:p>
      </dgm:t>
    </dgm:pt>
    <dgm:pt modelId="{8F268235-764D-4A67-9FFF-0FC1F2058685}">
      <dgm:prSet phldrT="[Text]" custT="1"/>
      <dgm:spPr>
        <a:xfrm>
          <a:off x="3784531" y="93207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LBS Levels</a:t>
          </a:r>
        </a:p>
      </dgm:t>
    </dgm:pt>
    <dgm:pt modelId="{9820DDEF-870B-4108-8073-1A7E5250FDB6}" type="parTrans" cxnId="{9DD37D79-C223-4D74-92B7-A60F30B6E1F4}">
      <dgm:prSet/>
      <dgm:spPr>
        <a:xfrm>
          <a:off x="3622423" y="592288"/>
          <a:ext cx="162108" cy="463342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68367A9-DE22-4ED0-A4CD-1A4583FBA495}" type="sibTrans" cxnId="{9DD37D79-C223-4D74-92B7-A60F30B6E1F4}">
      <dgm:prSet/>
      <dgm:spPr/>
      <dgm:t>
        <a:bodyPr/>
        <a:lstStyle/>
        <a:p>
          <a:endParaRPr lang="en-CA"/>
        </a:p>
      </dgm:t>
    </dgm:pt>
    <dgm:pt modelId="{4BE729A9-A053-489E-93C4-A963BBA646B8}">
      <dgm:prSet phldrT="[Text]" custT="1"/>
      <dgm:spPr>
        <a:xfrm>
          <a:off x="3784531" y="1240967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Tasks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F6FCD1B0-65C8-41CB-8009-5A195380C333}" type="parTrans" cxnId="{7A0115A6-343B-4236-BF64-02D73CBD888E}">
      <dgm:prSet/>
      <dgm:spPr>
        <a:xfrm>
          <a:off x="3622423" y="1364525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5D84040-FBB7-481D-B6D3-79FF0B7D7DF3}" type="sibTrans" cxnId="{7A0115A6-343B-4236-BF64-02D73CBD888E}">
      <dgm:prSet/>
      <dgm:spPr/>
      <dgm:t>
        <a:bodyPr/>
        <a:lstStyle/>
        <a:p>
          <a:endParaRPr lang="en-CA"/>
        </a:p>
      </dgm:t>
    </dgm:pt>
    <dgm:pt modelId="{536F5DBF-3187-48F2-A6F3-3157AA6D64BA}">
      <dgm:prSet phldrT="[Text]" custT="1"/>
      <dgm:spPr>
        <a:xfrm>
          <a:off x="3784531" y="154986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Competencies</a:t>
          </a:r>
        </a:p>
      </dgm:t>
    </dgm:pt>
    <dgm:pt modelId="{1CEADBB3-E27A-48C9-B168-9FC876F35B84}" type="parTrans" cxnId="{007436B1-C601-4E6F-AC22-AF92F3DAD7EA}">
      <dgm:prSet/>
      <dgm:spPr>
        <a:xfrm>
          <a:off x="3622423" y="1673420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9ACFD4C-39AA-4D64-9084-15DF2902F9C5}" type="sibTrans" cxnId="{007436B1-C601-4E6F-AC22-AF92F3DAD7EA}">
      <dgm:prSet/>
      <dgm:spPr/>
      <dgm:t>
        <a:bodyPr/>
        <a:lstStyle/>
        <a:p>
          <a:endParaRPr lang="en-CA"/>
        </a:p>
      </dgm:t>
    </dgm:pt>
    <dgm:pt modelId="{CB248491-3168-4922-B835-37E437A1EC1E}">
      <dgm:prSet phldrT="[Text]" custT="1"/>
      <dgm:spPr>
        <a:xfrm>
          <a:off x="3784531" y="1858757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OALCF Levels</a:t>
          </a:r>
        </a:p>
      </dgm:t>
    </dgm:pt>
    <dgm:pt modelId="{631E41C9-20C8-49F9-9EA7-DB09EE239766}" type="parTrans" cxnId="{535D7D52-456D-455B-8EB5-7A971190AC8B}">
      <dgm:prSet/>
      <dgm:spPr>
        <a:xfrm>
          <a:off x="3622423" y="1936595"/>
          <a:ext cx="162108" cy="91440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F55142F-1B05-4F97-8F86-D06C507AC527}" type="sibTrans" cxnId="{535D7D52-456D-455B-8EB5-7A971190AC8B}">
      <dgm:prSet/>
      <dgm:spPr/>
      <dgm:t>
        <a:bodyPr/>
        <a:lstStyle/>
        <a:p>
          <a:endParaRPr lang="en-CA"/>
        </a:p>
      </dgm:t>
    </dgm:pt>
    <dgm:pt modelId="{F097B0BD-2E55-4DB5-8C09-730846FCE591}">
      <dgm:prSet phldrT="[Text]" custT="1"/>
      <dgm:spPr>
        <a:xfrm>
          <a:off x="3784531" y="216765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IALS Levels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B0FE9E0-89A0-4EF3-AA31-20FC9AD02949}" type="parTrans" cxnId="{20EC82D5-94BF-41FB-AE41-8674619793F4}">
      <dgm:prSet/>
      <dgm:spPr>
        <a:xfrm>
          <a:off x="3622423" y="1982315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1EA2BBC-13C7-448C-9AC1-3DC82046D02A}" type="sibTrans" cxnId="{20EC82D5-94BF-41FB-AE41-8674619793F4}">
      <dgm:prSet/>
      <dgm:spPr/>
      <dgm:t>
        <a:bodyPr/>
        <a:lstStyle/>
        <a:p>
          <a:endParaRPr lang="en-CA"/>
        </a:p>
      </dgm:t>
    </dgm:pt>
    <dgm:pt modelId="{49240097-EEBB-4167-BA27-104E85E264F6}">
      <dgm:prSet phldrT="[Text]" custT="1"/>
      <dgm:spPr>
        <a:xfrm>
          <a:off x="3784531" y="2476547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 Goal Paths</a:t>
          </a:r>
        </a:p>
      </dgm:t>
    </dgm:pt>
    <dgm:pt modelId="{9EAE707E-B779-422B-ACE4-DBD64E333248}" type="parTrans" cxnId="{F09DFB2A-C515-4FEF-8E8C-4B8E0C2C7D80}">
      <dgm:prSet/>
      <dgm:spPr>
        <a:xfrm>
          <a:off x="3622423" y="1982315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62DB29D-97D1-4FE8-B6B1-0C36D4453F4A}" type="sibTrans" cxnId="{F09DFB2A-C515-4FEF-8E8C-4B8E0C2C7D80}">
      <dgm:prSet/>
      <dgm:spPr/>
      <dgm:t>
        <a:bodyPr/>
        <a:lstStyle/>
        <a:p>
          <a:endParaRPr lang="en-CA"/>
        </a:p>
      </dgm:t>
    </dgm:pt>
    <dgm:pt modelId="{FD7BF695-7F88-4067-B796-F0B0D333A977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xfrm>
          <a:off x="2811882" y="3712126"/>
          <a:ext cx="810540" cy="247115"/>
        </a:xfrm>
        <a:ln/>
      </dgm:spPr>
      <dgm:t>
        <a:bodyPr/>
        <a:lstStyle/>
        <a:p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EO Service Network</a:t>
          </a:r>
        </a:p>
      </dgm:t>
    </dgm:pt>
    <dgm:pt modelId="{14E90712-423B-49C9-B43B-CC372B6CE7B2}" type="parTrans" cxnId="{9C7F30CC-D27B-4BC2-B3E6-7F36C926E1B1}">
      <dgm:prSet/>
      <dgm:spPr>
        <a:xfrm>
          <a:off x="2649774" y="3295118"/>
          <a:ext cx="162108" cy="540566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3200EDA-58E5-4ECD-8042-02F0E2DAE9E4}" type="sibTrans" cxnId="{9C7F30CC-D27B-4BC2-B3E6-7F36C926E1B1}">
      <dgm:prSet/>
      <dgm:spPr/>
      <dgm:t>
        <a:bodyPr/>
        <a:lstStyle/>
        <a:p>
          <a:endParaRPr lang="en-CA"/>
        </a:p>
      </dgm:t>
    </dgm:pt>
    <dgm:pt modelId="{61268E15-0515-4E19-AACF-06A6E9695DA7}">
      <dgm:prSet phldrT="[Text]" custT="1"/>
      <dgm:spPr>
        <a:xfrm>
          <a:off x="655347" y="2035848"/>
          <a:ext cx="1470313" cy="251854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Mandated Reports</a:t>
          </a:r>
        </a:p>
        <a:p>
          <a:pPr algn="l"/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 EOIS-</a:t>
          </a:r>
          <a:r>
            <a:rPr lang="en-CA" sz="1000" b="1" dirty="0" err="1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CaMS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Service Plan    </a:t>
          </a:r>
          <a:r>
            <a:rPr lang="en-CA" sz="1000" b="1" dirty="0">
              <a:solidFill>
                <a:srgbClr val="FF0000"/>
              </a:solidFill>
              <a:latin typeface="Calibri"/>
              <a:ea typeface="+mn-ea"/>
              <a:cs typeface="+mn-cs"/>
            </a:rPr>
            <a:t>2. EOIS-</a:t>
          </a:r>
          <a:r>
            <a:rPr lang="en-CA" sz="1000" b="1" dirty="0" err="1">
              <a:solidFill>
                <a:srgbClr val="FF0000"/>
              </a:solidFill>
              <a:latin typeface="Calibri"/>
              <a:ea typeface="+mn-ea"/>
              <a:cs typeface="+mn-cs"/>
            </a:rPr>
            <a:t>CaMS</a:t>
          </a:r>
          <a:r>
            <a:rPr lang="en-CA" sz="1000" b="1" dirty="0">
              <a:solidFill>
                <a:srgbClr val="FF0000"/>
              </a:solidFill>
              <a:latin typeface="Calibri"/>
              <a:ea typeface="+mn-ea"/>
              <a:cs typeface="+mn-cs"/>
            </a:rPr>
            <a:t> SQRs             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Business Plans                 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Contribution to Network 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Plans                  </a:t>
          </a:r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5</a:t>
          </a:r>
          <a:r>
            <a:rPr lang="en-CA" sz="1000" b="1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 Compliance Visits              6. </a:t>
          </a:r>
          <a:r>
            <a:rPr lang="en-CA" sz="10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Accounting and Budget 7. Program Specific </a:t>
          </a:r>
          <a:endParaRPr lang="en-CA" sz="10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710C51C-CD4A-48FB-88DA-6509260C1FEF}" type="parTrans" cxnId="{AB77B1D3-EFBF-4811-8D70-3FC4059A0805}">
      <dgm:prSet/>
      <dgm:spPr/>
      <dgm:t>
        <a:bodyPr/>
        <a:lstStyle/>
        <a:p>
          <a:endParaRPr lang="en-CA"/>
        </a:p>
      </dgm:t>
    </dgm:pt>
    <dgm:pt modelId="{C47E0B44-14CD-4E61-B33F-83E08DC86EAC}" type="sibTrans" cxnId="{AB77B1D3-EFBF-4811-8D70-3FC4059A0805}">
      <dgm:prSet/>
      <dgm:spPr/>
      <dgm:t>
        <a:bodyPr/>
        <a:lstStyle/>
        <a:p>
          <a:endParaRPr lang="en-CA"/>
        </a:p>
      </dgm:t>
    </dgm:pt>
    <dgm:pt modelId="{20FFC6F7-A5DD-490B-AC00-9888432D1F0D}">
      <dgm:prSet phldrT="[Text]" custT="1"/>
      <dgm:spPr>
        <a:xfrm>
          <a:off x="3784531" y="4021021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Learning Activities</a:t>
          </a:r>
        </a:p>
      </dgm:t>
    </dgm:pt>
    <dgm:pt modelId="{DEC55EAD-BFBF-4C59-BE46-AD04A3B78B99}" type="parTrans" cxnId="{09DFCED4-88EF-4F41-A9C2-0322D4C0EF90}">
      <dgm:prSet/>
      <dgm:spPr>
        <a:xfrm>
          <a:off x="3622423" y="3835684"/>
          <a:ext cx="162108" cy="308894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BD06DB8-7BFE-4683-9CCF-D3DF55F6B824}" type="sibTrans" cxnId="{09DFCED4-88EF-4F41-A9C2-0322D4C0EF90}">
      <dgm:prSet/>
      <dgm:spPr/>
      <dgm:t>
        <a:bodyPr/>
        <a:lstStyle/>
        <a:p>
          <a:endParaRPr lang="en-CA"/>
        </a:p>
      </dgm:t>
    </dgm:pt>
    <dgm:pt modelId="{27C73F58-AF65-449A-9E37-D15F4408880A}">
      <dgm:prSet phldrT="[Text]" custT="1"/>
      <dgm:spPr>
        <a:xfrm>
          <a:off x="3784531" y="4329916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Training Supports</a:t>
          </a:r>
        </a:p>
      </dgm:t>
    </dgm:pt>
    <dgm:pt modelId="{D266827F-1C8A-4230-914E-717D1A132F86}" type="parTrans" cxnId="{D745ED60-1362-42AB-ABDB-D2CBBAEAB171}">
      <dgm:prSet/>
      <dgm:spPr>
        <a:xfrm>
          <a:off x="3622423" y="3835684"/>
          <a:ext cx="162108" cy="617789"/>
        </a:xfr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CA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9B2EDF8-BA2C-445B-9463-9521D59D68E1}" type="sibTrans" cxnId="{D745ED60-1362-42AB-ABDB-D2CBBAEAB171}">
      <dgm:prSet/>
      <dgm:spPr/>
      <dgm:t>
        <a:bodyPr/>
        <a:lstStyle/>
        <a:p>
          <a:endParaRPr lang="en-CA"/>
        </a:p>
      </dgm:t>
    </dgm:pt>
    <dgm:pt modelId="{ABAA9FC6-2799-4719-8128-D378DA99D29B}">
      <dgm:prSet phldrT="[Text]" custT="1"/>
      <dgm:spPr>
        <a:xfrm>
          <a:off x="3784531" y="340323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lIns="72000"/>
        <a:lstStyle/>
        <a:p>
          <a:pPr algn="ctr"/>
          <a:r>
            <a:rPr lang="en-CA" sz="900" b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</a:t>
          </a:r>
          <a:r>
            <a:rPr lang="en-CA" sz="900" b="1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</a:t>
          </a:r>
          <a:r>
            <a:rPr lang="en-CA" sz="900" b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Items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625E5427-6F7F-4146-A2C5-91DC4001FBAE}" type="parTrans" cxnId="{9170A025-20D2-4432-9C31-2F215B7C5680}">
      <dgm:prSet/>
      <dgm:spPr/>
      <dgm:t>
        <a:bodyPr/>
        <a:lstStyle/>
        <a:p>
          <a:endParaRPr lang="en-CA"/>
        </a:p>
      </dgm:t>
    </dgm:pt>
    <dgm:pt modelId="{DA2CB3B2-E0FB-44A4-BF78-F936FE00AAA0}" type="sibTrans" cxnId="{9170A025-20D2-4432-9C31-2F215B7C5680}">
      <dgm:prSet/>
      <dgm:spPr/>
      <dgm:t>
        <a:bodyPr/>
        <a:lstStyle/>
        <a:p>
          <a:endParaRPr lang="en-CA"/>
        </a:p>
      </dgm:t>
    </dgm:pt>
    <dgm:pt modelId="{49989A83-7F9B-463B-B7C7-D943EED26031}">
      <dgm:prSet phldrT="[Text]" custT="1"/>
      <dgm:spPr>
        <a:xfrm>
          <a:off x="3784531" y="314283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Skills</a:t>
          </a:r>
        </a:p>
      </dgm:t>
    </dgm:pt>
    <dgm:pt modelId="{18CF66ED-A4FE-47F5-BB3B-F8581891BB28}" type="parTrans" cxnId="{89009A26-7840-4D8D-94EF-DFC74B3AB347}">
      <dgm:prSet/>
      <dgm:spPr/>
      <dgm:t>
        <a:bodyPr/>
        <a:lstStyle/>
        <a:p>
          <a:endParaRPr lang="en-CA"/>
        </a:p>
      </dgm:t>
    </dgm:pt>
    <dgm:pt modelId="{693091C0-44C0-422C-8D84-F495872C997F}" type="sibTrans" cxnId="{89009A26-7840-4D8D-94EF-DFC74B3AB347}">
      <dgm:prSet/>
      <dgm:spPr/>
      <dgm:t>
        <a:bodyPr/>
        <a:lstStyle/>
        <a:p>
          <a:endParaRPr lang="en-CA"/>
        </a:p>
      </dgm:t>
    </dgm:pt>
    <dgm:pt modelId="{952A6344-A28C-4EB5-A62F-3B2B66664D97}">
      <dgm:prSet phldrT="[Text]" custT="1"/>
      <dgm:spPr>
        <a:xfrm>
          <a:off x="3784531" y="932072"/>
          <a:ext cx="810540" cy="247115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Common Assessment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E8CEBE66-348C-4369-958B-A93C8D409C7C}" type="parTrans" cxnId="{310DA666-A745-45E5-9B23-B1C6A2D98FBD}">
      <dgm:prSet/>
      <dgm:spPr/>
      <dgm:t>
        <a:bodyPr/>
        <a:lstStyle/>
        <a:p>
          <a:endParaRPr lang="en-CA"/>
        </a:p>
      </dgm:t>
    </dgm:pt>
    <dgm:pt modelId="{0424B267-D5F2-42D0-B8E3-EA08119E11EE}" type="sibTrans" cxnId="{310DA666-A745-45E5-9B23-B1C6A2D98FBD}">
      <dgm:prSet/>
      <dgm:spPr/>
      <dgm:t>
        <a:bodyPr/>
        <a:lstStyle/>
        <a:p>
          <a:endParaRPr lang="en-CA"/>
        </a:p>
      </dgm:t>
    </dgm:pt>
    <dgm:pt modelId="{4932A10E-3462-491E-9A32-8F88FCF15737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xfrm>
          <a:off x="3784531" y="932072"/>
          <a:ext cx="810540" cy="247115"/>
        </a:xfrm>
        <a:ln/>
      </dgm:spPr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OALCF</a:t>
          </a:r>
          <a:endParaRPr lang="en-CA" sz="900" b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CC27C93B-72FC-4A4A-87AE-ACBC2038C1D5}" type="parTrans" cxnId="{4A4322F4-6FD9-42E0-B64A-C4050AC458D7}">
      <dgm:prSet/>
      <dgm:spPr/>
      <dgm:t>
        <a:bodyPr/>
        <a:lstStyle/>
        <a:p>
          <a:endParaRPr lang="en-CA"/>
        </a:p>
      </dgm:t>
    </dgm:pt>
    <dgm:pt modelId="{25BB0C0E-BFF5-4CE5-BED8-EB3C43871810}" type="sibTrans" cxnId="{4A4322F4-6FD9-42E0-B64A-C4050AC458D7}">
      <dgm:prSet/>
      <dgm:spPr/>
      <dgm:t>
        <a:bodyPr/>
        <a:lstStyle/>
        <a:p>
          <a:endParaRPr lang="en-CA"/>
        </a:p>
      </dgm:t>
    </dgm:pt>
    <dgm:pt modelId="{F9304221-6E12-492D-BB67-415BD65A11B3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CA" sz="900" b="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LBS </a:t>
          </a:r>
          <a:endParaRPr lang="en-CA" sz="1000" b="1" dirty="0" smtClean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920B5FF-C888-4F0F-8BF5-EEC7C851DA8D}" type="parTrans" cxnId="{11FD89BC-FA2A-42DB-80AF-9F9F20132803}">
      <dgm:prSet/>
      <dgm:spPr/>
      <dgm:t>
        <a:bodyPr/>
        <a:lstStyle/>
        <a:p>
          <a:endParaRPr lang="en-CA"/>
        </a:p>
      </dgm:t>
    </dgm:pt>
    <dgm:pt modelId="{2368BFC1-7702-4330-95CA-7464119E3F4B}" type="sibTrans" cxnId="{11FD89BC-FA2A-42DB-80AF-9F9F20132803}">
      <dgm:prSet/>
      <dgm:spPr/>
      <dgm:t>
        <a:bodyPr/>
        <a:lstStyle/>
        <a:p>
          <a:endParaRPr lang="en-CA"/>
        </a:p>
      </dgm:t>
    </dgm:pt>
    <dgm:pt modelId="{E802C3E6-E2E4-4136-8642-BC50C83AFAA7}" type="pres">
      <dgm:prSet presAssocID="{3B29D4B7-369A-4ED8-8E93-18E69A6F28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CA"/>
        </a:p>
      </dgm:t>
    </dgm:pt>
    <dgm:pt modelId="{947E268D-B626-44BF-ACDA-28DBB7308A42}" type="pres">
      <dgm:prSet presAssocID="{61268E15-0515-4E19-AACF-06A6E9695DA7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81E92254-08C0-4B5D-B5DC-D15DB92B8CFD}" type="pres">
      <dgm:prSet presAssocID="{61268E15-0515-4E19-AACF-06A6E9695DA7}" presName="rootComposite1" presStyleCnt="0"/>
      <dgm:spPr/>
      <dgm:t>
        <a:bodyPr/>
        <a:lstStyle/>
        <a:p>
          <a:endParaRPr lang="en-CA"/>
        </a:p>
      </dgm:t>
    </dgm:pt>
    <dgm:pt modelId="{43A02D7D-EFE9-49A3-A5F8-FF580F38397D}" type="pres">
      <dgm:prSet presAssocID="{61268E15-0515-4E19-AACF-06A6E9695DA7}" presName="rootText1" presStyleLbl="node0" presStyleIdx="0" presStyleCnt="1" custScaleX="210261" custScaleY="918365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D0DF56F-5F31-4A89-BE84-2905865D5614}" type="pres">
      <dgm:prSet presAssocID="{61268E15-0515-4E19-AACF-06A6E9695DA7}" presName="rootConnector1" presStyleLbl="node1" presStyleIdx="0" presStyleCnt="0"/>
      <dgm:spPr/>
      <dgm:t>
        <a:bodyPr/>
        <a:lstStyle/>
        <a:p>
          <a:endParaRPr lang="en-CA"/>
        </a:p>
      </dgm:t>
    </dgm:pt>
    <dgm:pt modelId="{DE9EE59B-8ACF-4C85-A4CD-2730F2D6A589}" type="pres">
      <dgm:prSet presAssocID="{61268E15-0515-4E19-AACF-06A6E9695DA7}" presName="hierChild2" presStyleCnt="0"/>
      <dgm:spPr/>
      <dgm:t>
        <a:bodyPr/>
        <a:lstStyle/>
        <a:p>
          <a:endParaRPr lang="en-CA"/>
        </a:p>
      </dgm:t>
    </dgm:pt>
    <dgm:pt modelId="{CAF800AC-87D7-4D25-A937-79B0EB2C2AA4}" type="pres">
      <dgm:prSet presAssocID="{4920B5FF-C888-4F0F-8BF5-EEC7C851DA8D}" presName="Name64" presStyleLbl="parChTrans1D2" presStyleIdx="0" presStyleCnt="4"/>
      <dgm:spPr/>
    </dgm:pt>
    <dgm:pt modelId="{8A52F510-E5C2-4A3C-BEA7-6CAAA1FB6268}" type="pres">
      <dgm:prSet presAssocID="{F9304221-6E12-492D-BB67-415BD65A11B3}" presName="hierRoot2" presStyleCnt="0">
        <dgm:presLayoutVars>
          <dgm:hierBranch val="init"/>
        </dgm:presLayoutVars>
      </dgm:prSet>
      <dgm:spPr/>
    </dgm:pt>
    <dgm:pt modelId="{FF9363B5-A2FB-4A2F-B2C8-FF61D0CC6572}" type="pres">
      <dgm:prSet presAssocID="{F9304221-6E12-492D-BB67-415BD65A11B3}" presName="rootComposite" presStyleCnt="0"/>
      <dgm:spPr/>
    </dgm:pt>
    <dgm:pt modelId="{A4161DA9-E820-4379-8442-0E8988D6D05F}" type="pres">
      <dgm:prSet presAssocID="{F9304221-6E12-492D-BB67-415BD65A11B3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33D088A-4BA4-41E0-93F2-C246D3484F2C}" type="pres">
      <dgm:prSet presAssocID="{F9304221-6E12-492D-BB67-415BD65A11B3}" presName="rootConnector" presStyleLbl="node2" presStyleIdx="0" presStyleCnt="4"/>
      <dgm:spPr/>
      <dgm:t>
        <a:bodyPr/>
        <a:lstStyle/>
        <a:p>
          <a:endParaRPr lang="en-CA"/>
        </a:p>
      </dgm:t>
    </dgm:pt>
    <dgm:pt modelId="{A6035B3F-8E43-40AB-A260-F89DDE6E45B5}" type="pres">
      <dgm:prSet presAssocID="{F9304221-6E12-492D-BB67-415BD65A11B3}" presName="hierChild4" presStyleCnt="0"/>
      <dgm:spPr/>
    </dgm:pt>
    <dgm:pt modelId="{9EDCD3F8-B4D9-4140-86B6-8E0393E9F48F}" type="pres">
      <dgm:prSet presAssocID="{85FCC04B-DEBB-490C-A883-8BBB6C6C7861}" presName="Name64" presStyleLbl="parChTrans1D3" presStyleIdx="0" presStyleCnt="23"/>
      <dgm:spPr/>
      <dgm:t>
        <a:bodyPr/>
        <a:lstStyle/>
        <a:p>
          <a:endParaRPr lang="en-CA"/>
        </a:p>
      </dgm:t>
    </dgm:pt>
    <dgm:pt modelId="{C6916904-7357-4F85-BA7B-F32A192CF71D}" type="pres">
      <dgm:prSet presAssocID="{9D3E6635-DE91-40BE-88BD-189B32CDC5C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B71F5A35-1D3F-47A9-AD7A-00A15B32F46B}" type="pres">
      <dgm:prSet presAssocID="{9D3E6635-DE91-40BE-88BD-189B32CDC5CB}" presName="rootComposite" presStyleCnt="0"/>
      <dgm:spPr/>
      <dgm:t>
        <a:bodyPr/>
        <a:lstStyle/>
        <a:p>
          <a:endParaRPr lang="en-CA"/>
        </a:p>
      </dgm:t>
    </dgm:pt>
    <dgm:pt modelId="{80936B0B-1B02-4AB6-8C90-294B8E972D45}" type="pres">
      <dgm:prSet presAssocID="{9D3E6635-DE91-40BE-88BD-189B32CDC5CB}" presName="rootText" presStyleLbl="node3" presStyleIdx="0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DD0E9E9-6432-4991-9F33-EF2D3D59B6D8}" type="pres">
      <dgm:prSet presAssocID="{9D3E6635-DE91-40BE-88BD-189B32CDC5CB}" presName="rootConnector" presStyleLbl="node3" presStyleIdx="0" presStyleCnt="23"/>
      <dgm:spPr/>
      <dgm:t>
        <a:bodyPr/>
        <a:lstStyle/>
        <a:p>
          <a:endParaRPr lang="en-CA"/>
        </a:p>
      </dgm:t>
    </dgm:pt>
    <dgm:pt modelId="{A2975660-A640-4F74-A1FE-D92982855C92}" type="pres">
      <dgm:prSet presAssocID="{9D3E6635-DE91-40BE-88BD-189B32CDC5CB}" presName="hierChild4" presStyleCnt="0"/>
      <dgm:spPr/>
      <dgm:t>
        <a:bodyPr/>
        <a:lstStyle/>
        <a:p>
          <a:endParaRPr lang="en-CA"/>
        </a:p>
      </dgm:t>
    </dgm:pt>
    <dgm:pt modelId="{71B4A8A0-1ED8-417D-86A1-B283BA45DBC0}" type="pres">
      <dgm:prSet presAssocID="{9D3E6635-DE91-40BE-88BD-189B32CDC5CB}" presName="hierChild5" presStyleCnt="0"/>
      <dgm:spPr/>
      <dgm:t>
        <a:bodyPr/>
        <a:lstStyle/>
        <a:p>
          <a:endParaRPr lang="en-CA"/>
        </a:p>
      </dgm:t>
    </dgm:pt>
    <dgm:pt modelId="{AEE65BCD-261C-4726-9BEF-3D7BC23672A2}" type="pres">
      <dgm:prSet presAssocID="{229A700E-55EB-4D03-9812-11FB03D383E0}" presName="Name64" presStyleLbl="parChTrans1D3" presStyleIdx="1" presStyleCnt="23"/>
      <dgm:spPr/>
      <dgm:t>
        <a:bodyPr/>
        <a:lstStyle/>
        <a:p>
          <a:endParaRPr lang="en-CA"/>
        </a:p>
      </dgm:t>
    </dgm:pt>
    <dgm:pt modelId="{E5DA4651-8D32-49F0-9C8A-0E38F7AF6177}" type="pres">
      <dgm:prSet presAssocID="{8D2F481F-A9D4-46D7-96D2-26D4038155C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6D412A27-AE8F-41CB-A1C3-68DFF86114C3}" type="pres">
      <dgm:prSet presAssocID="{8D2F481F-A9D4-46D7-96D2-26D4038155C6}" presName="rootComposite" presStyleCnt="0"/>
      <dgm:spPr/>
      <dgm:t>
        <a:bodyPr/>
        <a:lstStyle/>
        <a:p>
          <a:endParaRPr lang="en-CA"/>
        </a:p>
      </dgm:t>
    </dgm:pt>
    <dgm:pt modelId="{693A298C-A687-44AB-89DA-642ED8433D90}" type="pres">
      <dgm:prSet presAssocID="{8D2F481F-A9D4-46D7-96D2-26D4038155C6}" presName="rootText" presStyleLbl="node3" presStyleIdx="1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AFD7A5DF-8C78-4E56-AF44-CEAC488664C5}" type="pres">
      <dgm:prSet presAssocID="{8D2F481F-A9D4-46D7-96D2-26D4038155C6}" presName="rootConnector" presStyleLbl="node3" presStyleIdx="1" presStyleCnt="23"/>
      <dgm:spPr/>
      <dgm:t>
        <a:bodyPr/>
        <a:lstStyle/>
        <a:p>
          <a:endParaRPr lang="en-CA"/>
        </a:p>
      </dgm:t>
    </dgm:pt>
    <dgm:pt modelId="{689FC7A8-8AF7-4839-BD1C-38C2B3E4E088}" type="pres">
      <dgm:prSet presAssocID="{8D2F481F-A9D4-46D7-96D2-26D4038155C6}" presName="hierChild4" presStyleCnt="0"/>
      <dgm:spPr/>
      <dgm:t>
        <a:bodyPr/>
        <a:lstStyle/>
        <a:p>
          <a:endParaRPr lang="en-CA"/>
        </a:p>
      </dgm:t>
    </dgm:pt>
    <dgm:pt modelId="{0599F530-3649-4865-9A73-FA04F585DD41}" type="pres">
      <dgm:prSet presAssocID="{8D2F481F-A9D4-46D7-96D2-26D4038155C6}" presName="hierChild5" presStyleCnt="0"/>
      <dgm:spPr/>
      <dgm:t>
        <a:bodyPr/>
        <a:lstStyle/>
        <a:p>
          <a:endParaRPr lang="en-CA"/>
        </a:p>
      </dgm:t>
    </dgm:pt>
    <dgm:pt modelId="{A780BA4C-8E77-4C15-9052-987B40CB1375}" type="pres">
      <dgm:prSet presAssocID="{18CF66ED-A4FE-47F5-BB3B-F8581891BB28}" presName="Name64" presStyleLbl="parChTrans1D3" presStyleIdx="2" presStyleCnt="23"/>
      <dgm:spPr/>
    </dgm:pt>
    <dgm:pt modelId="{89555AB7-F9DA-403E-AC07-3339A57CC505}" type="pres">
      <dgm:prSet presAssocID="{49989A83-7F9B-463B-B7C7-D943EED26031}" presName="hierRoot2" presStyleCnt="0">
        <dgm:presLayoutVars>
          <dgm:hierBranch val="init"/>
        </dgm:presLayoutVars>
      </dgm:prSet>
      <dgm:spPr/>
    </dgm:pt>
    <dgm:pt modelId="{A1B5B58B-2990-41B0-A154-787FF01BE308}" type="pres">
      <dgm:prSet presAssocID="{49989A83-7F9B-463B-B7C7-D943EED26031}" presName="rootComposite" presStyleCnt="0"/>
      <dgm:spPr/>
    </dgm:pt>
    <dgm:pt modelId="{252943F6-10BE-4BC9-A3DF-DCB868941A43}" type="pres">
      <dgm:prSet presAssocID="{49989A83-7F9B-463B-B7C7-D943EED26031}" presName="rootText" presStyleLbl="node3" presStyleIdx="2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4E6490E-84A6-4561-89C8-DA80C3FC19C9}" type="pres">
      <dgm:prSet presAssocID="{49989A83-7F9B-463B-B7C7-D943EED26031}" presName="rootConnector" presStyleLbl="node3" presStyleIdx="2" presStyleCnt="23"/>
      <dgm:spPr/>
      <dgm:t>
        <a:bodyPr/>
        <a:lstStyle/>
        <a:p>
          <a:endParaRPr lang="en-CA"/>
        </a:p>
      </dgm:t>
    </dgm:pt>
    <dgm:pt modelId="{B1761842-EA9F-4307-844F-324FCECA7714}" type="pres">
      <dgm:prSet presAssocID="{49989A83-7F9B-463B-B7C7-D943EED26031}" presName="hierChild4" presStyleCnt="0"/>
      <dgm:spPr/>
    </dgm:pt>
    <dgm:pt modelId="{53C63B34-6146-431F-9B8F-6089A1DF2022}" type="pres">
      <dgm:prSet presAssocID="{49989A83-7F9B-463B-B7C7-D943EED26031}" presName="hierChild5" presStyleCnt="0"/>
      <dgm:spPr/>
    </dgm:pt>
    <dgm:pt modelId="{83B97D61-3FF0-4AAA-B8F8-31396CBE8104}" type="pres">
      <dgm:prSet presAssocID="{9820DDEF-870B-4108-8073-1A7E5250FDB6}" presName="Name64" presStyleLbl="parChTrans1D3" presStyleIdx="3" presStyleCnt="23"/>
      <dgm:spPr/>
      <dgm:t>
        <a:bodyPr/>
        <a:lstStyle/>
        <a:p>
          <a:endParaRPr lang="en-CA"/>
        </a:p>
      </dgm:t>
    </dgm:pt>
    <dgm:pt modelId="{3E55F0EE-099A-434B-AFD5-3586ED46C2E7}" type="pres">
      <dgm:prSet presAssocID="{8F268235-764D-4A67-9FFF-0FC1F205868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5356B8E7-CA3B-40E7-804C-CB2087563D21}" type="pres">
      <dgm:prSet presAssocID="{8F268235-764D-4A67-9FFF-0FC1F2058685}" presName="rootComposite" presStyleCnt="0"/>
      <dgm:spPr/>
      <dgm:t>
        <a:bodyPr/>
        <a:lstStyle/>
        <a:p>
          <a:endParaRPr lang="en-CA"/>
        </a:p>
      </dgm:t>
    </dgm:pt>
    <dgm:pt modelId="{728D6CB7-1669-4CD9-9729-4C2F90B1A42E}" type="pres">
      <dgm:prSet presAssocID="{8F268235-764D-4A67-9FFF-0FC1F2058685}" presName="rootText" presStyleLbl="node3" presStyleIdx="3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095EAE67-F475-461D-8E0B-2C8DB8312896}" type="pres">
      <dgm:prSet presAssocID="{8F268235-764D-4A67-9FFF-0FC1F2058685}" presName="rootConnector" presStyleLbl="node3" presStyleIdx="3" presStyleCnt="23"/>
      <dgm:spPr/>
      <dgm:t>
        <a:bodyPr/>
        <a:lstStyle/>
        <a:p>
          <a:endParaRPr lang="en-CA"/>
        </a:p>
      </dgm:t>
    </dgm:pt>
    <dgm:pt modelId="{387F9C25-F785-4F62-9C5A-656B89B37AEA}" type="pres">
      <dgm:prSet presAssocID="{8F268235-764D-4A67-9FFF-0FC1F2058685}" presName="hierChild4" presStyleCnt="0"/>
      <dgm:spPr/>
      <dgm:t>
        <a:bodyPr/>
        <a:lstStyle/>
        <a:p>
          <a:endParaRPr lang="en-CA"/>
        </a:p>
      </dgm:t>
    </dgm:pt>
    <dgm:pt modelId="{73A113FE-406C-4340-81F1-82E333C39563}" type="pres">
      <dgm:prSet presAssocID="{8F268235-764D-4A67-9FFF-0FC1F2058685}" presName="hierChild5" presStyleCnt="0"/>
      <dgm:spPr/>
      <dgm:t>
        <a:bodyPr/>
        <a:lstStyle/>
        <a:p>
          <a:endParaRPr lang="en-CA"/>
        </a:p>
      </dgm:t>
    </dgm:pt>
    <dgm:pt modelId="{838B54F4-DF34-4A59-8A35-E361C35EAF62}" type="pres">
      <dgm:prSet presAssocID="{E8CEBE66-348C-4369-958B-A93C8D409C7C}" presName="Name64" presStyleLbl="parChTrans1D3" presStyleIdx="4" presStyleCnt="23"/>
      <dgm:spPr/>
    </dgm:pt>
    <dgm:pt modelId="{EB601712-50F2-4793-B5C3-B89B368D9DC8}" type="pres">
      <dgm:prSet presAssocID="{952A6344-A28C-4EB5-A62F-3B2B66664D97}" presName="hierRoot2" presStyleCnt="0">
        <dgm:presLayoutVars>
          <dgm:hierBranch val="init"/>
        </dgm:presLayoutVars>
      </dgm:prSet>
      <dgm:spPr/>
    </dgm:pt>
    <dgm:pt modelId="{2F5D7D3F-1CB2-44F1-B33F-E84F28D8BA68}" type="pres">
      <dgm:prSet presAssocID="{952A6344-A28C-4EB5-A62F-3B2B66664D97}" presName="rootComposite" presStyleCnt="0"/>
      <dgm:spPr/>
    </dgm:pt>
    <dgm:pt modelId="{6F8188FB-8453-4BC4-8824-E4864F1E505B}" type="pres">
      <dgm:prSet presAssocID="{952A6344-A28C-4EB5-A62F-3B2B66664D97}" presName="rootText" presStyleLbl="node3" presStyleIdx="4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4C3D334C-C11D-45CA-8FE8-0EDFD0718A4A}" type="pres">
      <dgm:prSet presAssocID="{952A6344-A28C-4EB5-A62F-3B2B66664D97}" presName="rootConnector" presStyleLbl="node3" presStyleIdx="4" presStyleCnt="23"/>
      <dgm:spPr/>
      <dgm:t>
        <a:bodyPr/>
        <a:lstStyle/>
        <a:p>
          <a:endParaRPr lang="en-CA"/>
        </a:p>
      </dgm:t>
    </dgm:pt>
    <dgm:pt modelId="{550E8EFE-7C30-4F83-8287-13B6F6780E49}" type="pres">
      <dgm:prSet presAssocID="{952A6344-A28C-4EB5-A62F-3B2B66664D97}" presName="hierChild4" presStyleCnt="0"/>
      <dgm:spPr/>
    </dgm:pt>
    <dgm:pt modelId="{18985A0F-804D-4863-9C60-7D33B2975E23}" type="pres">
      <dgm:prSet presAssocID="{952A6344-A28C-4EB5-A62F-3B2B66664D97}" presName="hierChild5" presStyleCnt="0"/>
      <dgm:spPr/>
    </dgm:pt>
    <dgm:pt modelId="{E12F07D2-4F3C-4A56-995E-63E7895A2C32}" type="pres">
      <dgm:prSet presAssocID="{F9304221-6E12-492D-BB67-415BD65A11B3}" presName="hierChild5" presStyleCnt="0"/>
      <dgm:spPr/>
    </dgm:pt>
    <dgm:pt modelId="{BEE447A6-728B-49B2-9B01-E5BCBD6312F2}" type="pres">
      <dgm:prSet presAssocID="{CC27C93B-72FC-4A4A-87AE-ACBC2038C1D5}" presName="Name64" presStyleLbl="parChTrans1D2" presStyleIdx="1" presStyleCnt="4"/>
      <dgm:spPr/>
    </dgm:pt>
    <dgm:pt modelId="{6DEC58F8-D40F-4E4C-8888-24637F38DE34}" type="pres">
      <dgm:prSet presAssocID="{4932A10E-3462-491E-9A32-8F88FCF15737}" presName="hierRoot2" presStyleCnt="0">
        <dgm:presLayoutVars>
          <dgm:hierBranch val="init"/>
        </dgm:presLayoutVars>
      </dgm:prSet>
      <dgm:spPr/>
    </dgm:pt>
    <dgm:pt modelId="{212C3434-A130-445D-BCBF-6F69609E5140}" type="pres">
      <dgm:prSet presAssocID="{4932A10E-3462-491E-9A32-8F88FCF15737}" presName="rootComposite" presStyleCnt="0"/>
      <dgm:spPr/>
    </dgm:pt>
    <dgm:pt modelId="{BABDC962-8FAA-41BC-97EC-317A924D3D3D}" type="pres">
      <dgm:prSet presAssocID="{4932A10E-3462-491E-9A32-8F88FCF1573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06B51F3-3C80-4C55-8258-81325F7DC0E9}" type="pres">
      <dgm:prSet presAssocID="{4932A10E-3462-491E-9A32-8F88FCF15737}" presName="rootConnector" presStyleLbl="node2" presStyleIdx="1" presStyleCnt="4"/>
      <dgm:spPr/>
      <dgm:t>
        <a:bodyPr/>
        <a:lstStyle/>
        <a:p>
          <a:endParaRPr lang="en-CA"/>
        </a:p>
      </dgm:t>
    </dgm:pt>
    <dgm:pt modelId="{B5786537-8651-4390-A622-AAE3AB222521}" type="pres">
      <dgm:prSet presAssocID="{4932A10E-3462-491E-9A32-8F88FCF15737}" presName="hierChild4" presStyleCnt="0"/>
      <dgm:spPr/>
    </dgm:pt>
    <dgm:pt modelId="{6B937873-217B-42D2-851F-6286183FA6E8}" type="pres">
      <dgm:prSet presAssocID="{F6FCD1B0-65C8-41CB-8009-5A195380C333}" presName="Name64" presStyleLbl="parChTrans1D3" presStyleIdx="5" presStyleCnt="23"/>
      <dgm:spPr/>
      <dgm:t>
        <a:bodyPr/>
        <a:lstStyle/>
        <a:p>
          <a:endParaRPr lang="en-CA"/>
        </a:p>
      </dgm:t>
    </dgm:pt>
    <dgm:pt modelId="{65DE3AF1-D20B-4C83-AB1F-98119B090B0E}" type="pres">
      <dgm:prSet presAssocID="{4BE729A9-A053-489E-93C4-A963BBA646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2ABC0097-A130-477E-B288-56FEC7F8DCE1}" type="pres">
      <dgm:prSet presAssocID="{4BE729A9-A053-489E-93C4-A963BBA646B8}" presName="rootComposite" presStyleCnt="0"/>
      <dgm:spPr/>
      <dgm:t>
        <a:bodyPr/>
        <a:lstStyle/>
        <a:p>
          <a:endParaRPr lang="en-CA"/>
        </a:p>
      </dgm:t>
    </dgm:pt>
    <dgm:pt modelId="{777E3115-6CEC-4712-89E1-928DCE5FF95D}" type="pres">
      <dgm:prSet presAssocID="{4BE729A9-A053-489E-93C4-A963BBA646B8}" presName="rootText" presStyleLbl="node3" presStyleIdx="5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6BB43606-188D-45DC-ACA5-2B9EC60CA436}" type="pres">
      <dgm:prSet presAssocID="{4BE729A9-A053-489E-93C4-A963BBA646B8}" presName="rootConnector" presStyleLbl="node3" presStyleIdx="5" presStyleCnt="23"/>
      <dgm:spPr/>
      <dgm:t>
        <a:bodyPr/>
        <a:lstStyle/>
        <a:p>
          <a:endParaRPr lang="en-CA"/>
        </a:p>
      </dgm:t>
    </dgm:pt>
    <dgm:pt modelId="{EA948E71-BB84-4C22-8A7C-E7ED4938506B}" type="pres">
      <dgm:prSet presAssocID="{4BE729A9-A053-489E-93C4-A963BBA646B8}" presName="hierChild4" presStyleCnt="0"/>
      <dgm:spPr/>
      <dgm:t>
        <a:bodyPr/>
        <a:lstStyle/>
        <a:p>
          <a:endParaRPr lang="en-CA"/>
        </a:p>
      </dgm:t>
    </dgm:pt>
    <dgm:pt modelId="{BC4C1FAF-37FB-4EF5-9718-91D5D1B732AC}" type="pres">
      <dgm:prSet presAssocID="{4BE729A9-A053-489E-93C4-A963BBA646B8}" presName="hierChild5" presStyleCnt="0"/>
      <dgm:spPr/>
      <dgm:t>
        <a:bodyPr/>
        <a:lstStyle/>
        <a:p>
          <a:endParaRPr lang="en-CA"/>
        </a:p>
      </dgm:t>
    </dgm:pt>
    <dgm:pt modelId="{BA896A33-99FC-425C-AFDA-20E700AA9C53}" type="pres">
      <dgm:prSet presAssocID="{1CEADBB3-E27A-48C9-B168-9FC876F35B84}" presName="Name64" presStyleLbl="parChTrans1D3" presStyleIdx="6" presStyleCnt="23"/>
      <dgm:spPr/>
      <dgm:t>
        <a:bodyPr/>
        <a:lstStyle/>
        <a:p>
          <a:endParaRPr lang="en-CA"/>
        </a:p>
      </dgm:t>
    </dgm:pt>
    <dgm:pt modelId="{1FA89855-7CBA-43EB-86A3-8F4FFB6D750E}" type="pres">
      <dgm:prSet presAssocID="{536F5DBF-3187-48F2-A6F3-3157AA6D64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B678BCB7-89C9-4CF8-8566-2E6D3EE03E62}" type="pres">
      <dgm:prSet presAssocID="{536F5DBF-3187-48F2-A6F3-3157AA6D64BA}" presName="rootComposite" presStyleCnt="0"/>
      <dgm:spPr/>
      <dgm:t>
        <a:bodyPr/>
        <a:lstStyle/>
        <a:p>
          <a:endParaRPr lang="en-CA"/>
        </a:p>
      </dgm:t>
    </dgm:pt>
    <dgm:pt modelId="{49C80A5B-B85F-463E-BF7C-BA9267257D5F}" type="pres">
      <dgm:prSet presAssocID="{536F5DBF-3187-48F2-A6F3-3157AA6D64BA}" presName="rootText" presStyleLbl="node3" presStyleIdx="6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7B8B830-1A0F-48F1-AD24-0F27F34AC1A8}" type="pres">
      <dgm:prSet presAssocID="{536F5DBF-3187-48F2-A6F3-3157AA6D64BA}" presName="rootConnector" presStyleLbl="node3" presStyleIdx="6" presStyleCnt="23"/>
      <dgm:spPr/>
      <dgm:t>
        <a:bodyPr/>
        <a:lstStyle/>
        <a:p>
          <a:endParaRPr lang="en-CA"/>
        </a:p>
      </dgm:t>
    </dgm:pt>
    <dgm:pt modelId="{7D40BA15-15A8-41C9-B257-B3E69AA24F40}" type="pres">
      <dgm:prSet presAssocID="{536F5DBF-3187-48F2-A6F3-3157AA6D64BA}" presName="hierChild4" presStyleCnt="0"/>
      <dgm:spPr/>
      <dgm:t>
        <a:bodyPr/>
        <a:lstStyle/>
        <a:p>
          <a:endParaRPr lang="en-CA"/>
        </a:p>
      </dgm:t>
    </dgm:pt>
    <dgm:pt modelId="{94AD0FAD-B67F-4991-B5E9-0A2B67BF496F}" type="pres">
      <dgm:prSet presAssocID="{536F5DBF-3187-48F2-A6F3-3157AA6D64BA}" presName="hierChild5" presStyleCnt="0"/>
      <dgm:spPr/>
      <dgm:t>
        <a:bodyPr/>
        <a:lstStyle/>
        <a:p>
          <a:endParaRPr lang="en-CA"/>
        </a:p>
      </dgm:t>
    </dgm:pt>
    <dgm:pt modelId="{8F8F2037-A150-4B01-9346-BEF59B897532}" type="pres">
      <dgm:prSet presAssocID="{631E41C9-20C8-49F9-9EA7-DB09EE239766}" presName="Name64" presStyleLbl="parChTrans1D3" presStyleIdx="7" presStyleCnt="23"/>
      <dgm:spPr/>
      <dgm:t>
        <a:bodyPr/>
        <a:lstStyle/>
        <a:p>
          <a:endParaRPr lang="en-CA"/>
        </a:p>
      </dgm:t>
    </dgm:pt>
    <dgm:pt modelId="{953F5C98-B9A6-4820-981C-9AED0E9299E6}" type="pres">
      <dgm:prSet presAssocID="{CB248491-3168-4922-B835-37E437A1EC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33ADC9FE-2788-4753-B7C8-1209CD90B36B}" type="pres">
      <dgm:prSet presAssocID="{CB248491-3168-4922-B835-37E437A1EC1E}" presName="rootComposite" presStyleCnt="0"/>
      <dgm:spPr/>
      <dgm:t>
        <a:bodyPr/>
        <a:lstStyle/>
        <a:p>
          <a:endParaRPr lang="en-CA"/>
        </a:p>
      </dgm:t>
    </dgm:pt>
    <dgm:pt modelId="{B98221F3-E0D8-4F50-AA5F-B822D30F6AE8}" type="pres">
      <dgm:prSet presAssocID="{CB248491-3168-4922-B835-37E437A1EC1E}" presName="rootText" presStyleLbl="node3" presStyleIdx="7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9127C48-A706-4692-B132-84C358F13BDD}" type="pres">
      <dgm:prSet presAssocID="{CB248491-3168-4922-B835-37E437A1EC1E}" presName="rootConnector" presStyleLbl="node3" presStyleIdx="7" presStyleCnt="23"/>
      <dgm:spPr/>
      <dgm:t>
        <a:bodyPr/>
        <a:lstStyle/>
        <a:p>
          <a:endParaRPr lang="en-CA"/>
        </a:p>
      </dgm:t>
    </dgm:pt>
    <dgm:pt modelId="{83639F48-72EF-4718-A42B-7019B0244205}" type="pres">
      <dgm:prSet presAssocID="{CB248491-3168-4922-B835-37E437A1EC1E}" presName="hierChild4" presStyleCnt="0"/>
      <dgm:spPr/>
      <dgm:t>
        <a:bodyPr/>
        <a:lstStyle/>
        <a:p>
          <a:endParaRPr lang="en-CA"/>
        </a:p>
      </dgm:t>
    </dgm:pt>
    <dgm:pt modelId="{D22A5B0E-A405-4FA2-BB88-4EDDE96F8829}" type="pres">
      <dgm:prSet presAssocID="{CB248491-3168-4922-B835-37E437A1EC1E}" presName="hierChild5" presStyleCnt="0"/>
      <dgm:spPr/>
      <dgm:t>
        <a:bodyPr/>
        <a:lstStyle/>
        <a:p>
          <a:endParaRPr lang="en-CA"/>
        </a:p>
      </dgm:t>
    </dgm:pt>
    <dgm:pt modelId="{3D1347C4-A628-4B7C-99AE-8BFA6F72C718}" type="pres">
      <dgm:prSet presAssocID="{4B0FE9E0-89A0-4EF3-AA31-20FC9AD02949}" presName="Name64" presStyleLbl="parChTrans1D3" presStyleIdx="8" presStyleCnt="23"/>
      <dgm:spPr/>
      <dgm:t>
        <a:bodyPr/>
        <a:lstStyle/>
        <a:p>
          <a:endParaRPr lang="en-CA"/>
        </a:p>
      </dgm:t>
    </dgm:pt>
    <dgm:pt modelId="{2A2C84C9-A4F2-47A8-BBC5-C13483853892}" type="pres">
      <dgm:prSet presAssocID="{F097B0BD-2E55-4DB5-8C09-730846FCE59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8D339F8E-F5D6-4DCB-A93D-906CA4894C85}" type="pres">
      <dgm:prSet presAssocID="{F097B0BD-2E55-4DB5-8C09-730846FCE591}" presName="rootComposite" presStyleCnt="0"/>
      <dgm:spPr/>
      <dgm:t>
        <a:bodyPr/>
        <a:lstStyle/>
        <a:p>
          <a:endParaRPr lang="en-CA"/>
        </a:p>
      </dgm:t>
    </dgm:pt>
    <dgm:pt modelId="{19613D6D-5FC5-4D56-BBC2-D0251FAB938F}" type="pres">
      <dgm:prSet presAssocID="{F097B0BD-2E55-4DB5-8C09-730846FCE591}" presName="rootText" presStyleLbl="node3" presStyleIdx="8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6DB635D-7198-4015-8CE4-29F9E06CA93F}" type="pres">
      <dgm:prSet presAssocID="{F097B0BD-2E55-4DB5-8C09-730846FCE591}" presName="rootConnector" presStyleLbl="node3" presStyleIdx="8" presStyleCnt="23"/>
      <dgm:spPr/>
      <dgm:t>
        <a:bodyPr/>
        <a:lstStyle/>
        <a:p>
          <a:endParaRPr lang="en-CA"/>
        </a:p>
      </dgm:t>
    </dgm:pt>
    <dgm:pt modelId="{6C322A7C-6D4A-4E1D-87E3-0D17138A72A5}" type="pres">
      <dgm:prSet presAssocID="{F097B0BD-2E55-4DB5-8C09-730846FCE591}" presName="hierChild4" presStyleCnt="0"/>
      <dgm:spPr/>
      <dgm:t>
        <a:bodyPr/>
        <a:lstStyle/>
        <a:p>
          <a:endParaRPr lang="en-CA"/>
        </a:p>
      </dgm:t>
    </dgm:pt>
    <dgm:pt modelId="{10EB9B35-8B87-4F4A-B0F9-A7A381CB8A66}" type="pres">
      <dgm:prSet presAssocID="{F097B0BD-2E55-4DB5-8C09-730846FCE591}" presName="hierChild5" presStyleCnt="0"/>
      <dgm:spPr/>
      <dgm:t>
        <a:bodyPr/>
        <a:lstStyle/>
        <a:p>
          <a:endParaRPr lang="en-CA"/>
        </a:p>
      </dgm:t>
    </dgm:pt>
    <dgm:pt modelId="{6881F19B-20CC-4396-B3AE-08B22B30520D}" type="pres">
      <dgm:prSet presAssocID="{9EAE707E-B779-422B-ACE4-DBD64E333248}" presName="Name64" presStyleLbl="parChTrans1D3" presStyleIdx="9" presStyleCnt="23"/>
      <dgm:spPr/>
      <dgm:t>
        <a:bodyPr/>
        <a:lstStyle/>
        <a:p>
          <a:endParaRPr lang="en-CA"/>
        </a:p>
      </dgm:t>
    </dgm:pt>
    <dgm:pt modelId="{D9089F73-FCB1-46AD-9982-93636EA42F54}" type="pres">
      <dgm:prSet presAssocID="{49240097-EEBB-4167-BA27-104E85E264F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E4F6B6D2-8C0E-47E8-B78F-82228C8E0CEA}" type="pres">
      <dgm:prSet presAssocID="{49240097-EEBB-4167-BA27-104E85E264F6}" presName="rootComposite" presStyleCnt="0"/>
      <dgm:spPr/>
      <dgm:t>
        <a:bodyPr/>
        <a:lstStyle/>
        <a:p>
          <a:endParaRPr lang="en-CA"/>
        </a:p>
      </dgm:t>
    </dgm:pt>
    <dgm:pt modelId="{208926C9-7748-45B4-9C7B-86C3EC854FA3}" type="pres">
      <dgm:prSet presAssocID="{49240097-EEBB-4167-BA27-104E85E264F6}" presName="rootText" presStyleLbl="node3" presStyleIdx="9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B035D771-6607-40E3-8C91-AA5111CC3833}" type="pres">
      <dgm:prSet presAssocID="{49240097-EEBB-4167-BA27-104E85E264F6}" presName="rootConnector" presStyleLbl="node3" presStyleIdx="9" presStyleCnt="23"/>
      <dgm:spPr/>
      <dgm:t>
        <a:bodyPr/>
        <a:lstStyle/>
        <a:p>
          <a:endParaRPr lang="en-CA"/>
        </a:p>
      </dgm:t>
    </dgm:pt>
    <dgm:pt modelId="{03EC3C2B-5BE9-4E2E-8830-6CA175F8F4B8}" type="pres">
      <dgm:prSet presAssocID="{49240097-EEBB-4167-BA27-104E85E264F6}" presName="hierChild4" presStyleCnt="0"/>
      <dgm:spPr/>
      <dgm:t>
        <a:bodyPr/>
        <a:lstStyle/>
        <a:p>
          <a:endParaRPr lang="en-CA"/>
        </a:p>
      </dgm:t>
    </dgm:pt>
    <dgm:pt modelId="{DA81B24B-1283-4043-94CA-E9E9DA732DE4}" type="pres">
      <dgm:prSet presAssocID="{49240097-EEBB-4167-BA27-104E85E264F6}" presName="hierChild5" presStyleCnt="0"/>
      <dgm:spPr/>
      <dgm:t>
        <a:bodyPr/>
        <a:lstStyle/>
        <a:p>
          <a:endParaRPr lang="en-CA"/>
        </a:p>
      </dgm:t>
    </dgm:pt>
    <dgm:pt modelId="{88A5EA96-1CB6-42C7-8325-F8D006AF0B02}" type="pres">
      <dgm:prSet presAssocID="{4932A10E-3462-491E-9A32-8F88FCF15737}" presName="hierChild5" presStyleCnt="0"/>
      <dgm:spPr/>
    </dgm:pt>
    <dgm:pt modelId="{6361859B-A7C6-4BA3-89BA-E03ACF6AD187}" type="pres">
      <dgm:prSet presAssocID="{14E90712-423B-49C9-B43B-CC372B6CE7B2}" presName="Name64" presStyleLbl="parChTrans1D2" presStyleIdx="2" presStyleCnt="4"/>
      <dgm:spPr/>
      <dgm:t>
        <a:bodyPr/>
        <a:lstStyle/>
        <a:p>
          <a:endParaRPr lang="en-CA"/>
        </a:p>
      </dgm:t>
    </dgm:pt>
    <dgm:pt modelId="{BE66FA7A-0C69-4326-B872-C53833FE89FF}" type="pres">
      <dgm:prSet presAssocID="{FD7BF695-7F88-4067-B796-F0B0D333A97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C8A4C19B-B86A-4C0A-9BDA-C8423A50C713}" type="pres">
      <dgm:prSet presAssocID="{FD7BF695-7F88-4067-B796-F0B0D333A977}" presName="rootComposite" presStyleCnt="0"/>
      <dgm:spPr/>
      <dgm:t>
        <a:bodyPr/>
        <a:lstStyle/>
        <a:p>
          <a:endParaRPr lang="en-CA"/>
        </a:p>
      </dgm:t>
    </dgm:pt>
    <dgm:pt modelId="{BC1FF284-0A7E-4158-B4B0-BDB771364FD4}" type="pres">
      <dgm:prSet presAssocID="{FD7BF695-7F88-4067-B796-F0B0D333A977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4CD26A60-60B1-49D8-8C0D-6535FE1C18DE}" type="pres">
      <dgm:prSet presAssocID="{FD7BF695-7F88-4067-B796-F0B0D333A977}" presName="rootConnector" presStyleLbl="node2" presStyleIdx="2" presStyleCnt="4"/>
      <dgm:spPr/>
      <dgm:t>
        <a:bodyPr/>
        <a:lstStyle/>
        <a:p>
          <a:endParaRPr lang="en-CA"/>
        </a:p>
      </dgm:t>
    </dgm:pt>
    <dgm:pt modelId="{8F4388AF-1C75-4C3A-AD90-BB49A3A1C6FA}" type="pres">
      <dgm:prSet presAssocID="{FD7BF695-7F88-4067-B796-F0B0D333A977}" presName="hierChild4" presStyleCnt="0"/>
      <dgm:spPr/>
      <dgm:t>
        <a:bodyPr/>
        <a:lstStyle/>
        <a:p>
          <a:endParaRPr lang="en-CA"/>
        </a:p>
      </dgm:t>
    </dgm:pt>
    <dgm:pt modelId="{A42DF2FB-EF91-454D-B7B4-EFDA8EE92F6E}" type="pres">
      <dgm:prSet presAssocID="{9632AB2A-006B-4B77-8CCD-C02920AF6D75}" presName="Name64" presStyleLbl="parChTrans1D3" presStyleIdx="10" presStyleCnt="23"/>
      <dgm:spPr/>
      <dgm:t>
        <a:bodyPr/>
        <a:lstStyle/>
        <a:p>
          <a:endParaRPr lang="en-CA"/>
        </a:p>
      </dgm:t>
    </dgm:pt>
    <dgm:pt modelId="{F2DFE604-29A7-46C4-BEF1-29688F96409B}" type="pres">
      <dgm:prSet presAssocID="{0F0CA877-6802-435D-A39D-23B2B45EBBE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44D02556-1A35-42BF-89FD-57CB5A99ED3A}" type="pres">
      <dgm:prSet presAssocID="{0F0CA877-6802-435D-A39D-23B2B45EBBEE}" presName="rootComposite" presStyleCnt="0"/>
      <dgm:spPr/>
      <dgm:t>
        <a:bodyPr/>
        <a:lstStyle/>
        <a:p>
          <a:endParaRPr lang="en-CA"/>
        </a:p>
      </dgm:t>
    </dgm:pt>
    <dgm:pt modelId="{BCF50995-8F9A-4DB3-A5CA-CF9326B12F58}" type="pres">
      <dgm:prSet presAssocID="{0F0CA877-6802-435D-A39D-23B2B45EBBEE}" presName="rootText" presStyleLbl="node3" presStyleIdx="10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3D6604F-8152-42FA-9CBA-F8E6DB6B9273}" type="pres">
      <dgm:prSet presAssocID="{0F0CA877-6802-435D-A39D-23B2B45EBBEE}" presName="rootConnector" presStyleLbl="node3" presStyleIdx="10" presStyleCnt="23"/>
      <dgm:spPr/>
      <dgm:t>
        <a:bodyPr/>
        <a:lstStyle/>
        <a:p>
          <a:endParaRPr lang="en-CA"/>
        </a:p>
      </dgm:t>
    </dgm:pt>
    <dgm:pt modelId="{F3C8C7DB-97CA-46AE-8300-A6F905FA0BD2}" type="pres">
      <dgm:prSet presAssocID="{0F0CA877-6802-435D-A39D-23B2B45EBBEE}" presName="hierChild4" presStyleCnt="0"/>
      <dgm:spPr/>
      <dgm:t>
        <a:bodyPr/>
        <a:lstStyle/>
        <a:p>
          <a:endParaRPr lang="en-CA"/>
        </a:p>
      </dgm:t>
    </dgm:pt>
    <dgm:pt modelId="{627E8C4E-5A02-41DE-AC4B-F9360A34D083}" type="pres">
      <dgm:prSet presAssocID="{0F0CA877-6802-435D-A39D-23B2B45EBBEE}" presName="hierChild5" presStyleCnt="0"/>
      <dgm:spPr/>
      <dgm:t>
        <a:bodyPr/>
        <a:lstStyle/>
        <a:p>
          <a:endParaRPr lang="en-CA"/>
        </a:p>
      </dgm:t>
    </dgm:pt>
    <dgm:pt modelId="{9752AB49-4A69-4C3E-B8E4-191D998555F0}" type="pres">
      <dgm:prSet presAssocID="{08EC25B4-5499-4B49-BF8C-5F923CF1417D}" presName="Name64" presStyleLbl="parChTrans1D3" presStyleIdx="11" presStyleCnt="23"/>
      <dgm:spPr/>
      <dgm:t>
        <a:bodyPr/>
        <a:lstStyle/>
        <a:p>
          <a:endParaRPr lang="en-CA"/>
        </a:p>
      </dgm:t>
    </dgm:pt>
    <dgm:pt modelId="{A2397573-46DE-4C04-8307-7B7FB211FA0F}" type="pres">
      <dgm:prSet presAssocID="{980A3AF4-F972-45C2-884F-6D9F171723E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826881ED-7E2D-4756-9BBF-51C94F1C4A22}" type="pres">
      <dgm:prSet presAssocID="{980A3AF4-F972-45C2-884F-6D9F171723E8}" presName="rootComposite" presStyleCnt="0"/>
      <dgm:spPr/>
      <dgm:t>
        <a:bodyPr/>
        <a:lstStyle/>
        <a:p>
          <a:endParaRPr lang="en-CA"/>
        </a:p>
      </dgm:t>
    </dgm:pt>
    <dgm:pt modelId="{002E6259-C6BB-47B8-A069-EA3C4B395F35}" type="pres">
      <dgm:prSet presAssocID="{980A3AF4-F972-45C2-884F-6D9F171723E8}" presName="rootText" presStyleLbl="node3" presStyleIdx="11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08B65BC-C5FA-49B6-BFDE-94B15212C376}" type="pres">
      <dgm:prSet presAssocID="{980A3AF4-F972-45C2-884F-6D9F171723E8}" presName="rootConnector" presStyleLbl="node3" presStyleIdx="11" presStyleCnt="23"/>
      <dgm:spPr/>
      <dgm:t>
        <a:bodyPr/>
        <a:lstStyle/>
        <a:p>
          <a:endParaRPr lang="en-CA"/>
        </a:p>
      </dgm:t>
    </dgm:pt>
    <dgm:pt modelId="{713EF50C-C223-49AA-921B-F1A603F7B5D1}" type="pres">
      <dgm:prSet presAssocID="{980A3AF4-F972-45C2-884F-6D9F171723E8}" presName="hierChild4" presStyleCnt="0"/>
      <dgm:spPr/>
      <dgm:t>
        <a:bodyPr/>
        <a:lstStyle/>
        <a:p>
          <a:endParaRPr lang="en-CA"/>
        </a:p>
      </dgm:t>
    </dgm:pt>
    <dgm:pt modelId="{F00FA552-FE9B-426B-8FAB-62720F88BBDB}" type="pres">
      <dgm:prSet presAssocID="{980A3AF4-F972-45C2-884F-6D9F171723E8}" presName="hierChild5" presStyleCnt="0"/>
      <dgm:spPr/>
      <dgm:t>
        <a:bodyPr/>
        <a:lstStyle/>
        <a:p>
          <a:endParaRPr lang="en-CA"/>
        </a:p>
      </dgm:t>
    </dgm:pt>
    <dgm:pt modelId="{B33CACBF-61F7-4DED-BEB7-A77E76471444}" type="pres">
      <dgm:prSet presAssocID="{6765401D-B0F5-4A1A-9FFD-B0013448C3BA}" presName="Name64" presStyleLbl="parChTrans1D3" presStyleIdx="12" presStyleCnt="23"/>
      <dgm:spPr/>
      <dgm:t>
        <a:bodyPr/>
        <a:lstStyle/>
        <a:p>
          <a:endParaRPr lang="en-CA"/>
        </a:p>
      </dgm:t>
    </dgm:pt>
    <dgm:pt modelId="{5B41DACF-841B-4333-AE10-3591D1521140}" type="pres">
      <dgm:prSet presAssocID="{B756B322-77CD-4D59-9FFB-CB0E0E89E65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9DB5B731-FB55-45DB-9637-CD9004154849}" type="pres">
      <dgm:prSet presAssocID="{B756B322-77CD-4D59-9FFB-CB0E0E89E657}" presName="rootComposite" presStyleCnt="0"/>
      <dgm:spPr/>
      <dgm:t>
        <a:bodyPr/>
        <a:lstStyle/>
        <a:p>
          <a:endParaRPr lang="en-CA"/>
        </a:p>
      </dgm:t>
    </dgm:pt>
    <dgm:pt modelId="{E66514F7-0143-4F58-BCBB-4116C2345B73}" type="pres">
      <dgm:prSet presAssocID="{B756B322-77CD-4D59-9FFB-CB0E0E89E657}" presName="rootText" presStyleLbl="node3" presStyleIdx="12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BAE8B62D-D0B2-4F60-9E2F-7C4B9EA91BF2}" type="pres">
      <dgm:prSet presAssocID="{B756B322-77CD-4D59-9FFB-CB0E0E89E657}" presName="rootConnector" presStyleLbl="node3" presStyleIdx="12" presStyleCnt="23"/>
      <dgm:spPr/>
      <dgm:t>
        <a:bodyPr/>
        <a:lstStyle/>
        <a:p>
          <a:endParaRPr lang="en-CA"/>
        </a:p>
      </dgm:t>
    </dgm:pt>
    <dgm:pt modelId="{6A5D8763-CDD0-4F3F-BF90-09CFA328851A}" type="pres">
      <dgm:prSet presAssocID="{B756B322-77CD-4D59-9FFB-CB0E0E89E657}" presName="hierChild4" presStyleCnt="0"/>
      <dgm:spPr/>
      <dgm:t>
        <a:bodyPr/>
        <a:lstStyle/>
        <a:p>
          <a:endParaRPr lang="en-CA"/>
        </a:p>
      </dgm:t>
    </dgm:pt>
    <dgm:pt modelId="{B97D0D0C-4139-406B-A0D0-0363C84F9477}" type="pres">
      <dgm:prSet presAssocID="{B756B322-77CD-4D59-9FFB-CB0E0E89E657}" presName="hierChild5" presStyleCnt="0"/>
      <dgm:spPr/>
      <dgm:t>
        <a:bodyPr/>
        <a:lstStyle/>
        <a:p>
          <a:endParaRPr lang="en-CA"/>
        </a:p>
      </dgm:t>
    </dgm:pt>
    <dgm:pt modelId="{B3EB95E3-EBC8-48CC-8E2A-3DFFA077ECEB}" type="pres">
      <dgm:prSet presAssocID="{625E5427-6F7F-4146-A2C5-91DC4001FBAE}" presName="Name64" presStyleLbl="parChTrans1D3" presStyleIdx="13" presStyleCnt="23"/>
      <dgm:spPr/>
      <dgm:t>
        <a:bodyPr/>
        <a:lstStyle/>
        <a:p>
          <a:endParaRPr lang="en-CA"/>
        </a:p>
      </dgm:t>
    </dgm:pt>
    <dgm:pt modelId="{CE30CFB1-2AE9-4281-AA96-7BD3C7120C4B}" type="pres">
      <dgm:prSet presAssocID="{ABAA9FC6-2799-4719-8128-D378DA99D29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F651A7B4-A4C7-4280-BBF3-01F07AF8AD8A}" type="pres">
      <dgm:prSet presAssocID="{ABAA9FC6-2799-4719-8128-D378DA99D29B}" presName="rootComposite" presStyleCnt="0"/>
      <dgm:spPr/>
      <dgm:t>
        <a:bodyPr/>
        <a:lstStyle/>
        <a:p>
          <a:endParaRPr lang="en-CA"/>
        </a:p>
      </dgm:t>
    </dgm:pt>
    <dgm:pt modelId="{D2C17062-CBEB-4436-AE5E-D99121FCFD9C}" type="pres">
      <dgm:prSet presAssocID="{ABAA9FC6-2799-4719-8128-D378DA99D29B}" presName="rootText" presStyleLbl="node3" presStyleIdx="13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2C1E430-0A7F-4D8F-9A44-BD4AAAAB322D}" type="pres">
      <dgm:prSet presAssocID="{ABAA9FC6-2799-4719-8128-D378DA99D29B}" presName="rootConnector" presStyleLbl="node3" presStyleIdx="13" presStyleCnt="23"/>
      <dgm:spPr/>
      <dgm:t>
        <a:bodyPr/>
        <a:lstStyle/>
        <a:p>
          <a:endParaRPr lang="en-CA"/>
        </a:p>
      </dgm:t>
    </dgm:pt>
    <dgm:pt modelId="{BC16059A-FE96-44DA-A584-9825A7A48367}" type="pres">
      <dgm:prSet presAssocID="{ABAA9FC6-2799-4719-8128-D378DA99D29B}" presName="hierChild4" presStyleCnt="0"/>
      <dgm:spPr/>
      <dgm:t>
        <a:bodyPr/>
        <a:lstStyle/>
        <a:p>
          <a:endParaRPr lang="en-CA"/>
        </a:p>
      </dgm:t>
    </dgm:pt>
    <dgm:pt modelId="{4A582A55-2D1C-487C-A71E-F7CD2A80F3F8}" type="pres">
      <dgm:prSet presAssocID="{ABAA9FC6-2799-4719-8128-D378DA99D29B}" presName="hierChild5" presStyleCnt="0"/>
      <dgm:spPr/>
      <dgm:t>
        <a:bodyPr/>
        <a:lstStyle/>
        <a:p>
          <a:endParaRPr lang="en-CA"/>
        </a:p>
      </dgm:t>
    </dgm:pt>
    <dgm:pt modelId="{9242BCAF-CC36-407E-A5AF-47B7CB256A7D}" type="pres">
      <dgm:prSet presAssocID="{DEC55EAD-BFBF-4C59-BE46-AD04A3B78B99}" presName="Name64" presStyleLbl="parChTrans1D3" presStyleIdx="14" presStyleCnt="23"/>
      <dgm:spPr/>
      <dgm:t>
        <a:bodyPr/>
        <a:lstStyle/>
        <a:p>
          <a:endParaRPr lang="en-CA"/>
        </a:p>
      </dgm:t>
    </dgm:pt>
    <dgm:pt modelId="{F0863C6A-D892-403B-90BF-C51774C77CE3}" type="pres">
      <dgm:prSet presAssocID="{20FFC6F7-A5DD-490B-AC00-9888432D1F0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DD6936F4-FEC0-401D-81C4-276F4FE74E2F}" type="pres">
      <dgm:prSet presAssocID="{20FFC6F7-A5DD-490B-AC00-9888432D1F0D}" presName="rootComposite" presStyleCnt="0"/>
      <dgm:spPr/>
      <dgm:t>
        <a:bodyPr/>
        <a:lstStyle/>
        <a:p>
          <a:endParaRPr lang="en-CA"/>
        </a:p>
      </dgm:t>
    </dgm:pt>
    <dgm:pt modelId="{086CB0B7-27DD-4A96-9DED-A9BDA0A3CE1C}" type="pres">
      <dgm:prSet presAssocID="{20FFC6F7-A5DD-490B-AC00-9888432D1F0D}" presName="rootText" presStyleLbl="node3" presStyleIdx="14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230D8BCA-53C2-4624-B14B-D35CC3A1919E}" type="pres">
      <dgm:prSet presAssocID="{20FFC6F7-A5DD-490B-AC00-9888432D1F0D}" presName="rootConnector" presStyleLbl="node3" presStyleIdx="14" presStyleCnt="23"/>
      <dgm:spPr/>
      <dgm:t>
        <a:bodyPr/>
        <a:lstStyle/>
        <a:p>
          <a:endParaRPr lang="en-CA"/>
        </a:p>
      </dgm:t>
    </dgm:pt>
    <dgm:pt modelId="{C94F9DFB-CC2F-434F-B3C0-66D77761ED01}" type="pres">
      <dgm:prSet presAssocID="{20FFC6F7-A5DD-490B-AC00-9888432D1F0D}" presName="hierChild4" presStyleCnt="0"/>
      <dgm:spPr/>
      <dgm:t>
        <a:bodyPr/>
        <a:lstStyle/>
        <a:p>
          <a:endParaRPr lang="en-CA"/>
        </a:p>
      </dgm:t>
    </dgm:pt>
    <dgm:pt modelId="{D4E4331A-10D0-47C8-AE4F-9B3C02D65D50}" type="pres">
      <dgm:prSet presAssocID="{20FFC6F7-A5DD-490B-AC00-9888432D1F0D}" presName="hierChild5" presStyleCnt="0"/>
      <dgm:spPr/>
      <dgm:t>
        <a:bodyPr/>
        <a:lstStyle/>
        <a:p>
          <a:endParaRPr lang="en-CA"/>
        </a:p>
      </dgm:t>
    </dgm:pt>
    <dgm:pt modelId="{68FDCEE1-E4AC-4626-BD83-E552511FBCC0}" type="pres">
      <dgm:prSet presAssocID="{D266827F-1C8A-4230-914E-717D1A132F86}" presName="Name64" presStyleLbl="parChTrans1D3" presStyleIdx="15" presStyleCnt="23"/>
      <dgm:spPr/>
      <dgm:t>
        <a:bodyPr/>
        <a:lstStyle/>
        <a:p>
          <a:endParaRPr lang="en-CA"/>
        </a:p>
      </dgm:t>
    </dgm:pt>
    <dgm:pt modelId="{F0BCEC59-FA01-4CF1-9A45-B7E612290D1B}" type="pres">
      <dgm:prSet presAssocID="{27C73F58-AF65-449A-9E37-D15F4408880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3CEE6B00-FA77-4A6D-AFF8-C07CDD2CDD3E}" type="pres">
      <dgm:prSet presAssocID="{27C73F58-AF65-449A-9E37-D15F4408880A}" presName="rootComposite" presStyleCnt="0"/>
      <dgm:spPr/>
      <dgm:t>
        <a:bodyPr/>
        <a:lstStyle/>
        <a:p>
          <a:endParaRPr lang="en-CA"/>
        </a:p>
      </dgm:t>
    </dgm:pt>
    <dgm:pt modelId="{DEB1E6C6-2D88-4833-B398-A933A86D96EF}" type="pres">
      <dgm:prSet presAssocID="{27C73F58-AF65-449A-9E37-D15F4408880A}" presName="rootText" presStyleLbl="node3" presStyleIdx="15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D056156-7D2D-4549-803B-3852622F6CE5}" type="pres">
      <dgm:prSet presAssocID="{27C73F58-AF65-449A-9E37-D15F4408880A}" presName="rootConnector" presStyleLbl="node3" presStyleIdx="15" presStyleCnt="23"/>
      <dgm:spPr/>
      <dgm:t>
        <a:bodyPr/>
        <a:lstStyle/>
        <a:p>
          <a:endParaRPr lang="en-CA"/>
        </a:p>
      </dgm:t>
    </dgm:pt>
    <dgm:pt modelId="{2D0AA678-86C7-46B1-BFAD-EAAFD158EE68}" type="pres">
      <dgm:prSet presAssocID="{27C73F58-AF65-449A-9E37-D15F4408880A}" presName="hierChild4" presStyleCnt="0"/>
      <dgm:spPr/>
      <dgm:t>
        <a:bodyPr/>
        <a:lstStyle/>
        <a:p>
          <a:endParaRPr lang="en-CA"/>
        </a:p>
      </dgm:t>
    </dgm:pt>
    <dgm:pt modelId="{C68EE5BE-F124-47DB-969D-8387CEA8C988}" type="pres">
      <dgm:prSet presAssocID="{27C73F58-AF65-449A-9E37-D15F4408880A}" presName="hierChild5" presStyleCnt="0"/>
      <dgm:spPr/>
      <dgm:t>
        <a:bodyPr/>
        <a:lstStyle/>
        <a:p>
          <a:endParaRPr lang="en-CA"/>
        </a:p>
      </dgm:t>
    </dgm:pt>
    <dgm:pt modelId="{B8C19569-3B49-4CC5-87C7-3D8F5579AFA2}" type="pres">
      <dgm:prSet presAssocID="{FD7BF695-7F88-4067-B796-F0B0D333A977}" presName="hierChild5" presStyleCnt="0"/>
      <dgm:spPr/>
      <dgm:t>
        <a:bodyPr/>
        <a:lstStyle/>
        <a:p>
          <a:endParaRPr lang="en-CA"/>
        </a:p>
      </dgm:t>
    </dgm:pt>
    <dgm:pt modelId="{9FBFDAEB-C9B0-4156-A719-E923388DB9C8}" type="pres">
      <dgm:prSet presAssocID="{F01D6236-1635-4BB8-97F8-D71C855EEA3C}" presName="Name64" presStyleLbl="parChTrans1D2" presStyleIdx="3" presStyleCnt="4"/>
      <dgm:spPr/>
      <dgm:t>
        <a:bodyPr/>
        <a:lstStyle/>
        <a:p>
          <a:endParaRPr lang="en-CA"/>
        </a:p>
      </dgm:t>
    </dgm:pt>
    <dgm:pt modelId="{369F3C2D-D9A5-41A5-B0E1-772130D9F185}" type="pres">
      <dgm:prSet presAssocID="{62047079-678A-4B15-AC59-B4E338D9608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55225C1B-41A4-4EC1-B8A2-7E28D5CDDDC6}" type="pres">
      <dgm:prSet presAssocID="{62047079-678A-4B15-AC59-B4E338D96088}" presName="rootComposite" presStyleCnt="0"/>
      <dgm:spPr/>
      <dgm:t>
        <a:bodyPr/>
        <a:lstStyle/>
        <a:p>
          <a:endParaRPr lang="en-CA"/>
        </a:p>
      </dgm:t>
    </dgm:pt>
    <dgm:pt modelId="{0B7D8DF1-A72E-4857-B4E6-2890192F73A9}" type="pres">
      <dgm:prSet presAssocID="{62047079-678A-4B15-AC59-B4E338D96088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44B5ACD-F1C9-482F-8E80-D937C463CE77}" type="pres">
      <dgm:prSet presAssocID="{62047079-678A-4B15-AC59-B4E338D96088}" presName="rootConnector" presStyleLbl="node2" presStyleIdx="3" presStyleCnt="4"/>
      <dgm:spPr/>
      <dgm:t>
        <a:bodyPr/>
        <a:lstStyle/>
        <a:p>
          <a:endParaRPr lang="en-CA"/>
        </a:p>
      </dgm:t>
    </dgm:pt>
    <dgm:pt modelId="{A26207E8-EB0A-44E8-A712-0EDE39BCDCAE}" type="pres">
      <dgm:prSet presAssocID="{62047079-678A-4B15-AC59-B4E338D96088}" presName="hierChild4" presStyleCnt="0"/>
      <dgm:spPr/>
      <dgm:t>
        <a:bodyPr/>
        <a:lstStyle/>
        <a:p>
          <a:endParaRPr lang="en-CA"/>
        </a:p>
      </dgm:t>
    </dgm:pt>
    <dgm:pt modelId="{E3C14547-DAE6-4C3C-8D8B-CD6CA306B79D}" type="pres">
      <dgm:prSet presAssocID="{60607D55-13BD-4C7D-BB8F-62605E04E28F}" presName="Name64" presStyleLbl="parChTrans1D3" presStyleIdx="16" presStyleCnt="23"/>
      <dgm:spPr/>
      <dgm:t>
        <a:bodyPr/>
        <a:lstStyle/>
        <a:p>
          <a:endParaRPr lang="en-CA"/>
        </a:p>
      </dgm:t>
    </dgm:pt>
    <dgm:pt modelId="{8BEBB8EB-69BF-49FF-9DB7-4ABE4720693D}" type="pres">
      <dgm:prSet presAssocID="{FD42929F-FF29-49F1-B84C-46E2479C767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7D6485B9-C39B-471A-94FC-F170B4D80795}" type="pres">
      <dgm:prSet presAssocID="{FD42929F-FF29-49F1-B84C-46E2479C7671}" presName="rootComposite" presStyleCnt="0"/>
      <dgm:spPr/>
      <dgm:t>
        <a:bodyPr/>
        <a:lstStyle/>
        <a:p>
          <a:endParaRPr lang="en-CA"/>
        </a:p>
      </dgm:t>
    </dgm:pt>
    <dgm:pt modelId="{9FA46326-7002-4AA1-B306-783C7560F529}" type="pres">
      <dgm:prSet presAssocID="{FD42929F-FF29-49F1-B84C-46E2479C7671}" presName="rootText" presStyleLbl="node3" presStyleIdx="16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5C4AF8B-A901-4293-B45A-3D01B4A71EA0}" type="pres">
      <dgm:prSet presAssocID="{FD42929F-FF29-49F1-B84C-46E2479C7671}" presName="rootConnector" presStyleLbl="node3" presStyleIdx="16" presStyleCnt="23"/>
      <dgm:spPr/>
      <dgm:t>
        <a:bodyPr/>
        <a:lstStyle/>
        <a:p>
          <a:endParaRPr lang="en-CA"/>
        </a:p>
      </dgm:t>
    </dgm:pt>
    <dgm:pt modelId="{E58F8AF2-993A-4006-B18C-93B006E71AAD}" type="pres">
      <dgm:prSet presAssocID="{FD42929F-FF29-49F1-B84C-46E2479C7671}" presName="hierChild4" presStyleCnt="0"/>
      <dgm:spPr/>
      <dgm:t>
        <a:bodyPr/>
        <a:lstStyle/>
        <a:p>
          <a:endParaRPr lang="en-CA"/>
        </a:p>
      </dgm:t>
    </dgm:pt>
    <dgm:pt modelId="{B2C2F34E-C290-4092-8052-37377C167E73}" type="pres">
      <dgm:prSet presAssocID="{FD42929F-FF29-49F1-B84C-46E2479C7671}" presName="hierChild5" presStyleCnt="0"/>
      <dgm:spPr/>
      <dgm:t>
        <a:bodyPr/>
        <a:lstStyle/>
        <a:p>
          <a:endParaRPr lang="en-CA"/>
        </a:p>
      </dgm:t>
    </dgm:pt>
    <dgm:pt modelId="{4E36AE21-E805-402A-8AA1-A4A01D05E32D}" type="pres">
      <dgm:prSet presAssocID="{30D4ECBD-9BD7-4CD1-A079-B70DE66CC91B}" presName="Name64" presStyleLbl="parChTrans1D3" presStyleIdx="17" presStyleCnt="23"/>
      <dgm:spPr/>
      <dgm:t>
        <a:bodyPr/>
        <a:lstStyle/>
        <a:p>
          <a:endParaRPr lang="en-CA"/>
        </a:p>
      </dgm:t>
    </dgm:pt>
    <dgm:pt modelId="{8DA9577A-5553-4BF6-B169-D006C0C4C437}" type="pres">
      <dgm:prSet presAssocID="{7195525B-5431-475D-A738-9F6C015F549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E6423ACD-3773-44BB-B7A5-A46B47C43E51}" type="pres">
      <dgm:prSet presAssocID="{7195525B-5431-475D-A738-9F6C015F549B}" presName="rootComposite" presStyleCnt="0"/>
      <dgm:spPr/>
      <dgm:t>
        <a:bodyPr/>
        <a:lstStyle/>
        <a:p>
          <a:endParaRPr lang="en-CA"/>
        </a:p>
      </dgm:t>
    </dgm:pt>
    <dgm:pt modelId="{BD5C70EA-71AD-4236-9C67-0477A16634D8}" type="pres">
      <dgm:prSet presAssocID="{7195525B-5431-475D-A738-9F6C015F549B}" presName="rootText" presStyleLbl="node3" presStyleIdx="17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E87B14EA-5101-44F1-953A-0CA9949EDEC8}" type="pres">
      <dgm:prSet presAssocID="{7195525B-5431-475D-A738-9F6C015F549B}" presName="rootConnector" presStyleLbl="node3" presStyleIdx="17" presStyleCnt="23"/>
      <dgm:spPr/>
      <dgm:t>
        <a:bodyPr/>
        <a:lstStyle/>
        <a:p>
          <a:endParaRPr lang="en-CA"/>
        </a:p>
      </dgm:t>
    </dgm:pt>
    <dgm:pt modelId="{BBB12DDD-D1AF-4CF4-977F-6DFCE5D5415B}" type="pres">
      <dgm:prSet presAssocID="{7195525B-5431-475D-A738-9F6C015F549B}" presName="hierChild4" presStyleCnt="0"/>
      <dgm:spPr/>
      <dgm:t>
        <a:bodyPr/>
        <a:lstStyle/>
        <a:p>
          <a:endParaRPr lang="en-CA"/>
        </a:p>
      </dgm:t>
    </dgm:pt>
    <dgm:pt modelId="{2C7110EB-AD50-48F9-ACA6-512B305AF2D7}" type="pres">
      <dgm:prSet presAssocID="{7195525B-5431-475D-A738-9F6C015F549B}" presName="hierChild5" presStyleCnt="0"/>
      <dgm:spPr/>
      <dgm:t>
        <a:bodyPr/>
        <a:lstStyle/>
        <a:p>
          <a:endParaRPr lang="en-CA"/>
        </a:p>
      </dgm:t>
    </dgm:pt>
    <dgm:pt modelId="{324AA392-7709-40D9-A03A-D9FF0BBE8B4A}" type="pres">
      <dgm:prSet presAssocID="{02E081A7-44CD-4CA9-81E5-FFB3F82BF1EA}" presName="Name64" presStyleLbl="parChTrans1D3" presStyleIdx="18" presStyleCnt="23"/>
      <dgm:spPr/>
      <dgm:t>
        <a:bodyPr/>
        <a:lstStyle/>
        <a:p>
          <a:endParaRPr lang="en-CA"/>
        </a:p>
      </dgm:t>
    </dgm:pt>
    <dgm:pt modelId="{7305BE1D-A306-4FDA-8B5B-B44762410561}" type="pres">
      <dgm:prSet presAssocID="{1A1F3D4E-1BF9-4B5B-925C-06FFBF137C7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BA7C4E62-46BD-4EFF-B8BF-7181B60B91DD}" type="pres">
      <dgm:prSet presAssocID="{1A1F3D4E-1BF9-4B5B-925C-06FFBF137C72}" presName="rootComposite" presStyleCnt="0"/>
      <dgm:spPr/>
      <dgm:t>
        <a:bodyPr/>
        <a:lstStyle/>
        <a:p>
          <a:endParaRPr lang="en-CA"/>
        </a:p>
      </dgm:t>
    </dgm:pt>
    <dgm:pt modelId="{C40B233B-87B2-4408-8C8B-436946581D91}" type="pres">
      <dgm:prSet presAssocID="{1A1F3D4E-1BF9-4B5B-925C-06FFBF137C72}" presName="rootText" presStyleLbl="node3" presStyleIdx="18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D7F2E20-43E6-4A74-B33B-A9B19B323C72}" type="pres">
      <dgm:prSet presAssocID="{1A1F3D4E-1BF9-4B5B-925C-06FFBF137C72}" presName="rootConnector" presStyleLbl="node3" presStyleIdx="18" presStyleCnt="23"/>
      <dgm:spPr/>
      <dgm:t>
        <a:bodyPr/>
        <a:lstStyle/>
        <a:p>
          <a:endParaRPr lang="en-CA"/>
        </a:p>
      </dgm:t>
    </dgm:pt>
    <dgm:pt modelId="{D41FD87D-F81B-4029-A7CF-CF32808DE3FA}" type="pres">
      <dgm:prSet presAssocID="{1A1F3D4E-1BF9-4B5B-925C-06FFBF137C72}" presName="hierChild4" presStyleCnt="0"/>
      <dgm:spPr/>
      <dgm:t>
        <a:bodyPr/>
        <a:lstStyle/>
        <a:p>
          <a:endParaRPr lang="en-CA"/>
        </a:p>
      </dgm:t>
    </dgm:pt>
    <dgm:pt modelId="{997FB2A7-43F6-438C-84F6-5AE411CBBF8F}" type="pres">
      <dgm:prSet presAssocID="{1A1F3D4E-1BF9-4B5B-925C-06FFBF137C72}" presName="hierChild5" presStyleCnt="0"/>
      <dgm:spPr/>
      <dgm:t>
        <a:bodyPr/>
        <a:lstStyle/>
        <a:p>
          <a:endParaRPr lang="en-CA"/>
        </a:p>
      </dgm:t>
    </dgm:pt>
    <dgm:pt modelId="{97850B3C-3FF7-47BC-9297-01243D04D757}" type="pres">
      <dgm:prSet presAssocID="{4961E8D2-4115-466B-A629-21AF945BA95E}" presName="Name64" presStyleLbl="parChTrans1D3" presStyleIdx="19" presStyleCnt="23"/>
      <dgm:spPr/>
      <dgm:t>
        <a:bodyPr/>
        <a:lstStyle/>
        <a:p>
          <a:endParaRPr lang="en-CA"/>
        </a:p>
      </dgm:t>
    </dgm:pt>
    <dgm:pt modelId="{580B0FA0-09A6-4FF3-9141-6E814BCD48B8}" type="pres">
      <dgm:prSet presAssocID="{E5EABA5B-3F26-445A-9063-A1E384BA541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45EDD8B3-A086-4312-8D16-27CD289E408E}" type="pres">
      <dgm:prSet presAssocID="{E5EABA5B-3F26-445A-9063-A1E384BA5419}" presName="rootComposite" presStyleCnt="0"/>
      <dgm:spPr/>
      <dgm:t>
        <a:bodyPr/>
        <a:lstStyle/>
        <a:p>
          <a:endParaRPr lang="en-CA"/>
        </a:p>
      </dgm:t>
    </dgm:pt>
    <dgm:pt modelId="{A67797F1-9A47-4592-9EB6-1E1C2DEC58B4}" type="pres">
      <dgm:prSet presAssocID="{E5EABA5B-3F26-445A-9063-A1E384BA5419}" presName="rootText" presStyleLbl="node3" presStyleIdx="19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D5336CFE-AF2E-4368-964C-C89A316CC007}" type="pres">
      <dgm:prSet presAssocID="{E5EABA5B-3F26-445A-9063-A1E384BA5419}" presName="rootConnector" presStyleLbl="node3" presStyleIdx="19" presStyleCnt="23"/>
      <dgm:spPr/>
      <dgm:t>
        <a:bodyPr/>
        <a:lstStyle/>
        <a:p>
          <a:endParaRPr lang="en-CA"/>
        </a:p>
      </dgm:t>
    </dgm:pt>
    <dgm:pt modelId="{EE72DEB0-83CC-4342-915C-8AD9B6D16769}" type="pres">
      <dgm:prSet presAssocID="{E5EABA5B-3F26-445A-9063-A1E384BA5419}" presName="hierChild4" presStyleCnt="0"/>
      <dgm:spPr/>
      <dgm:t>
        <a:bodyPr/>
        <a:lstStyle/>
        <a:p>
          <a:endParaRPr lang="en-CA"/>
        </a:p>
      </dgm:t>
    </dgm:pt>
    <dgm:pt modelId="{3A3B6E6C-266D-49BE-96D9-A8EE35F5DA3B}" type="pres">
      <dgm:prSet presAssocID="{E5EABA5B-3F26-445A-9063-A1E384BA5419}" presName="hierChild5" presStyleCnt="0"/>
      <dgm:spPr/>
      <dgm:t>
        <a:bodyPr/>
        <a:lstStyle/>
        <a:p>
          <a:endParaRPr lang="en-CA"/>
        </a:p>
      </dgm:t>
    </dgm:pt>
    <dgm:pt modelId="{DEDABE46-98A6-47F4-AD5D-36DAC6220165}" type="pres">
      <dgm:prSet presAssocID="{032CB32B-578E-4DA4-A9FA-07A694E3AAF5}" presName="Name64" presStyleLbl="parChTrans1D3" presStyleIdx="20" presStyleCnt="23"/>
      <dgm:spPr/>
      <dgm:t>
        <a:bodyPr/>
        <a:lstStyle/>
        <a:p>
          <a:endParaRPr lang="en-CA"/>
        </a:p>
      </dgm:t>
    </dgm:pt>
    <dgm:pt modelId="{BEFA0DD8-FF70-4589-B1DF-2C0467369081}" type="pres">
      <dgm:prSet presAssocID="{F963028F-18B0-42E5-88A5-10C3D478E23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A10A0FFF-330A-4702-B477-9B16877C6D43}" type="pres">
      <dgm:prSet presAssocID="{F963028F-18B0-42E5-88A5-10C3D478E233}" presName="rootComposite" presStyleCnt="0"/>
      <dgm:spPr/>
      <dgm:t>
        <a:bodyPr/>
        <a:lstStyle/>
        <a:p>
          <a:endParaRPr lang="en-CA"/>
        </a:p>
      </dgm:t>
    </dgm:pt>
    <dgm:pt modelId="{2417BED4-92AA-4560-927E-AF20C64247BE}" type="pres">
      <dgm:prSet presAssocID="{F963028F-18B0-42E5-88A5-10C3D478E233}" presName="rootText" presStyleLbl="node3" presStyleIdx="20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74FB762-D417-4F66-9532-4A3A88B9349E}" type="pres">
      <dgm:prSet presAssocID="{F963028F-18B0-42E5-88A5-10C3D478E233}" presName="rootConnector" presStyleLbl="node3" presStyleIdx="20" presStyleCnt="23"/>
      <dgm:spPr/>
      <dgm:t>
        <a:bodyPr/>
        <a:lstStyle/>
        <a:p>
          <a:endParaRPr lang="en-CA"/>
        </a:p>
      </dgm:t>
    </dgm:pt>
    <dgm:pt modelId="{3C0BA047-7D60-45D9-9C19-E4F73D553E95}" type="pres">
      <dgm:prSet presAssocID="{F963028F-18B0-42E5-88A5-10C3D478E233}" presName="hierChild4" presStyleCnt="0"/>
      <dgm:spPr/>
      <dgm:t>
        <a:bodyPr/>
        <a:lstStyle/>
        <a:p>
          <a:endParaRPr lang="en-CA"/>
        </a:p>
      </dgm:t>
    </dgm:pt>
    <dgm:pt modelId="{49FE67AA-932E-4FDB-8B93-0EFCF71E9BAD}" type="pres">
      <dgm:prSet presAssocID="{F963028F-18B0-42E5-88A5-10C3D478E233}" presName="hierChild5" presStyleCnt="0"/>
      <dgm:spPr/>
      <dgm:t>
        <a:bodyPr/>
        <a:lstStyle/>
        <a:p>
          <a:endParaRPr lang="en-CA"/>
        </a:p>
      </dgm:t>
    </dgm:pt>
    <dgm:pt modelId="{0710C55F-F049-4759-B509-47BE2DA92606}" type="pres">
      <dgm:prSet presAssocID="{30E9576C-034D-4DCA-9403-2FD3D021E968}" presName="Name64" presStyleLbl="parChTrans1D3" presStyleIdx="21" presStyleCnt="23"/>
      <dgm:spPr/>
      <dgm:t>
        <a:bodyPr/>
        <a:lstStyle/>
        <a:p>
          <a:endParaRPr lang="en-CA"/>
        </a:p>
      </dgm:t>
    </dgm:pt>
    <dgm:pt modelId="{ABF34573-86A6-4805-A8A7-2EB46BC8AE4A}" type="pres">
      <dgm:prSet presAssocID="{2FF10E4D-42D1-4E08-A288-366BF6609C5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A78A37EA-9A25-4135-B4C2-FD61A2D543E4}" type="pres">
      <dgm:prSet presAssocID="{2FF10E4D-42D1-4E08-A288-366BF6609C5F}" presName="rootComposite" presStyleCnt="0"/>
      <dgm:spPr/>
      <dgm:t>
        <a:bodyPr/>
        <a:lstStyle/>
        <a:p>
          <a:endParaRPr lang="en-CA"/>
        </a:p>
      </dgm:t>
    </dgm:pt>
    <dgm:pt modelId="{719932FC-F3E2-42ED-BCD1-63AC51632F14}" type="pres">
      <dgm:prSet presAssocID="{2FF10E4D-42D1-4E08-A288-366BF6609C5F}" presName="rootText" presStyleLbl="node3" presStyleIdx="21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E55EFF37-7CF8-414B-82E6-B508B9B8D550}" type="pres">
      <dgm:prSet presAssocID="{2FF10E4D-42D1-4E08-A288-366BF6609C5F}" presName="rootConnector" presStyleLbl="node3" presStyleIdx="21" presStyleCnt="23"/>
      <dgm:spPr/>
      <dgm:t>
        <a:bodyPr/>
        <a:lstStyle/>
        <a:p>
          <a:endParaRPr lang="en-CA"/>
        </a:p>
      </dgm:t>
    </dgm:pt>
    <dgm:pt modelId="{941352CF-5780-41BD-AA17-BC98DC084725}" type="pres">
      <dgm:prSet presAssocID="{2FF10E4D-42D1-4E08-A288-366BF6609C5F}" presName="hierChild4" presStyleCnt="0"/>
      <dgm:spPr/>
      <dgm:t>
        <a:bodyPr/>
        <a:lstStyle/>
        <a:p>
          <a:endParaRPr lang="en-CA"/>
        </a:p>
      </dgm:t>
    </dgm:pt>
    <dgm:pt modelId="{3327E4E4-587D-4817-8D4F-A8BC25CBF7EF}" type="pres">
      <dgm:prSet presAssocID="{2FF10E4D-42D1-4E08-A288-366BF6609C5F}" presName="hierChild5" presStyleCnt="0"/>
      <dgm:spPr/>
      <dgm:t>
        <a:bodyPr/>
        <a:lstStyle/>
        <a:p>
          <a:endParaRPr lang="en-CA"/>
        </a:p>
      </dgm:t>
    </dgm:pt>
    <dgm:pt modelId="{F0C3C912-99DA-42CF-A769-60C9AA72AC0D}" type="pres">
      <dgm:prSet presAssocID="{CF9DDC0F-A504-4AA6-AE09-A5E2525FD194}" presName="Name64" presStyleLbl="parChTrans1D3" presStyleIdx="22" presStyleCnt="23"/>
      <dgm:spPr/>
      <dgm:t>
        <a:bodyPr/>
        <a:lstStyle/>
        <a:p>
          <a:endParaRPr lang="en-CA"/>
        </a:p>
      </dgm:t>
    </dgm:pt>
    <dgm:pt modelId="{2C1E5C37-1541-46B0-A866-05D463C6690E}" type="pres">
      <dgm:prSet presAssocID="{BEFD15EB-5D9E-4348-8415-9CBAFB36DF0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CA"/>
        </a:p>
      </dgm:t>
    </dgm:pt>
    <dgm:pt modelId="{5FB3EBEC-DC41-4078-B450-80F4BB05F8DA}" type="pres">
      <dgm:prSet presAssocID="{BEFD15EB-5D9E-4348-8415-9CBAFB36DF04}" presName="rootComposite" presStyleCnt="0"/>
      <dgm:spPr/>
      <dgm:t>
        <a:bodyPr/>
        <a:lstStyle/>
        <a:p>
          <a:endParaRPr lang="en-CA"/>
        </a:p>
      </dgm:t>
    </dgm:pt>
    <dgm:pt modelId="{31D337B5-1DAE-483F-9D74-5B56B0D22797}" type="pres">
      <dgm:prSet presAssocID="{BEFD15EB-5D9E-4348-8415-9CBAFB36DF04}" presName="rootText" presStyleLbl="node3" presStyleIdx="22" presStyleCnt="23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C481A7F-A167-4B48-A4C5-C669EBD5FC4A}" type="pres">
      <dgm:prSet presAssocID="{BEFD15EB-5D9E-4348-8415-9CBAFB36DF04}" presName="rootConnector" presStyleLbl="node3" presStyleIdx="22" presStyleCnt="23"/>
      <dgm:spPr/>
      <dgm:t>
        <a:bodyPr/>
        <a:lstStyle/>
        <a:p>
          <a:endParaRPr lang="en-CA"/>
        </a:p>
      </dgm:t>
    </dgm:pt>
    <dgm:pt modelId="{31DD9C71-EBF3-4AB0-BAED-CFF87A5FE38F}" type="pres">
      <dgm:prSet presAssocID="{BEFD15EB-5D9E-4348-8415-9CBAFB36DF04}" presName="hierChild4" presStyleCnt="0"/>
      <dgm:spPr/>
      <dgm:t>
        <a:bodyPr/>
        <a:lstStyle/>
        <a:p>
          <a:endParaRPr lang="en-CA"/>
        </a:p>
      </dgm:t>
    </dgm:pt>
    <dgm:pt modelId="{F488E06D-DC3E-4D64-BB55-0ED0FC6DBFD4}" type="pres">
      <dgm:prSet presAssocID="{BEFD15EB-5D9E-4348-8415-9CBAFB36DF04}" presName="hierChild5" presStyleCnt="0"/>
      <dgm:spPr/>
      <dgm:t>
        <a:bodyPr/>
        <a:lstStyle/>
        <a:p>
          <a:endParaRPr lang="en-CA"/>
        </a:p>
      </dgm:t>
    </dgm:pt>
    <dgm:pt modelId="{3E7DDB71-9A1C-409A-A721-D147893B97DD}" type="pres">
      <dgm:prSet presAssocID="{62047079-678A-4B15-AC59-B4E338D96088}" presName="hierChild5" presStyleCnt="0"/>
      <dgm:spPr/>
      <dgm:t>
        <a:bodyPr/>
        <a:lstStyle/>
        <a:p>
          <a:endParaRPr lang="en-CA"/>
        </a:p>
      </dgm:t>
    </dgm:pt>
    <dgm:pt modelId="{A623E906-2E2D-4D95-88AF-F9A629202289}" type="pres">
      <dgm:prSet presAssocID="{61268E15-0515-4E19-AACF-06A6E9695DA7}" presName="hierChild3" presStyleCnt="0"/>
      <dgm:spPr/>
      <dgm:t>
        <a:bodyPr/>
        <a:lstStyle/>
        <a:p>
          <a:endParaRPr lang="en-CA"/>
        </a:p>
      </dgm:t>
    </dgm:pt>
  </dgm:ptLst>
  <dgm:cxnLst>
    <dgm:cxn modelId="{73E202ED-4235-4285-8CF8-B940D2852D81}" type="presOf" srcId="{02E081A7-44CD-4CA9-81E5-FFB3F82BF1EA}" destId="{324AA392-7709-40D9-A03A-D9FF0BBE8B4A}" srcOrd="0" destOrd="0" presId="urn:microsoft.com/office/officeart/2009/3/layout/HorizontalOrganizationChart"/>
    <dgm:cxn modelId="{B8E22DF8-255C-4488-B7D9-EA3BAA485510}" srcId="{62047079-678A-4B15-AC59-B4E338D96088}" destId="{E5EABA5B-3F26-445A-9063-A1E384BA5419}" srcOrd="3" destOrd="0" parTransId="{4961E8D2-4115-466B-A629-21AF945BA95E}" sibTransId="{A833C123-11F5-44C5-BFC5-D2869A7FFF17}"/>
    <dgm:cxn modelId="{4E72E519-A85A-4224-A2E0-0460BB72ECCE}" srcId="{62047079-678A-4B15-AC59-B4E338D96088}" destId="{7195525B-5431-475D-A738-9F6C015F549B}" srcOrd="1" destOrd="0" parTransId="{30D4ECBD-9BD7-4CD1-A079-B70DE66CC91B}" sibTransId="{64009113-9917-49CC-A55D-E1398E3BA6C0}"/>
    <dgm:cxn modelId="{BFF253BC-820C-4B22-A0C6-5AA63E3FC2F1}" srcId="{62047079-678A-4B15-AC59-B4E338D96088}" destId="{F963028F-18B0-42E5-88A5-10C3D478E233}" srcOrd="4" destOrd="0" parTransId="{032CB32B-578E-4DA4-A9FA-07A694E3AAF5}" sibTransId="{D59638ED-DD6C-40A1-938D-37F4A7516FFC}"/>
    <dgm:cxn modelId="{771D5911-812D-4B5C-8C4D-CDD1D2F4B8F2}" type="presOf" srcId="{CB248491-3168-4922-B835-37E437A1EC1E}" destId="{89127C48-A706-4692-B132-84C358F13BDD}" srcOrd="1" destOrd="0" presId="urn:microsoft.com/office/officeart/2009/3/layout/HorizontalOrganizationChart"/>
    <dgm:cxn modelId="{97048C4B-98E8-4217-82C1-A423432E1669}" type="presOf" srcId="{631E41C9-20C8-49F9-9EA7-DB09EE239766}" destId="{8F8F2037-A150-4B01-9346-BEF59B897532}" srcOrd="0" destOrd="0" presId="urn:microsoft.com/office/officeart/2009/3/layout/HorizontalOrganizationChart"/>
    <dgm:cxn modelId="{0EF169D8-67AB-4A0F-8199-D6679774D10A}" type="presOf" srcId="{49240097-EEBB-4167-BA27-104E85E264F6}" destId="{208926C9-7748-45B4-9C7B-86C3EC854FA3}" srcOrd="0" destOrd="0" presId="urn:microsoft.com/office/officeart/2009/3/layout/HorizontalOrganizationChart"/>
    <dgm:cxn modelId="{477D83C1-C6B1-4182-A163-71199BDF96FB}" type="presOf" srcId="{8F268235-764D-4A67-9FFF-0FC1F2058685}" destId="{728D6CB7-1669-4CD9-9729-4C2F90B1A42E}" srcOrd="0" destOrd="0" presId="urn:microsoft.com/office/officeart/2009/3/layout/HorizontalOrganizationChart"/>
    <dgm:cxn modelId="{1DD9672A-FB0C-4356-9D9E-B5EA22AE6270}" type="presOf" srcId="{27C73F58-AF65-449A-9E37-D15F4408880A}" destId="{3D056156-7D2D-4549-803B-3852622F6CE5}" srcOrd="1" destOrd="0" presId="urn:microsoft.com/office/officeart/2009/3/layout/HorizontalOrganizationChart"/>
    <dgm:cxn modelId="{C71799A1-4452-4CC1-B7AF-4EADD3DDD196}" type="presOf" srcId="{4BE729A9-A053-489E-93C4-A963BBA646B8}" destId="{6BB43606-188D-45DC-ACA5-2B9EC60CA436}" srcOrd="1" destOrd="0" presId="urn:microsoft.com/office/officeart/2009/3/layout/HorizontalOrganizationChart"/>
    <dgm:cxn modelId="{44F7DB0F-F61B-475F-B2F5-B92C73DD125B}" type="presOf" srcId="{49240097-EEBB-4167-BA27-104E85E264F6}" destId="{B035D771-6607-40E3-8C91-AA5111CC3833}" srcOrd="1" destOrd="0" presId="urn:microsoft.com/office/officeart/2009/3/layout/HorizontalOrganizationChart"/>
    <dgm:cxn modelId="{9C7F30CC-D27B-4BC2-B3E6-7F36C926E1B1}" srcId="{61268E15-0515-4E19-AACF-06A6E9695DA7}" destId="{FD7BF695-7F88-4067-B796-F0B0D333A977}" srcOrd="2" destOrd="0" parTransId="{14E90712-423B-49C9-B43B-CC372B6CE7B2}" sibTransId="{D3200EDA-58E5-4ECD-8042-02F0E2DAE9E4}"/>
    <dgm:cxn modelId="{11FD89BC-FA2A-42DB-80AF-9F9F20132803}" srcId="{61268E15-0515-4E19-AACF-06A6E9695DA7}" destId="{F9304221-6E12-492D-BB67-415BD65A11B3}" srcOrd="0" destOrd="0" parTransId="{4920B5FF-C888-4F0F-8BF5-EEC7C851DA8D}" sibTransId="{2368BFC1-7702-4330-95CA-7464119E3F4B}"/>
    <dgm:cxn modelId="{20EC82D5-94BF-41FB-AE41-8674619793F4}" srcId="{4932A10E-3462-491E-9A32-8F88FCF15737}" destId="{F097B0BD-2E55-4DB5-8C09-730846FCE591}" srcOrd="3" destOrd="0" parTransId="{4B0FE9E0-89A0-4EF3-AA31-20FC9AD02949}" sibTransId="{D1EA2BBC-13C7-448C-9AC1-3DC82046D02A}"/>
    <dgm:cxn modelId="{1CFC3BE7-1210-49CF-8612-BE916308317F}" type="presOf" srcId="{952A6344-A28C-4EB5-A62F-3B2B66664D97}" destId="{4C3D334C-C11D-45CA-8FE8-0EDFD0718A4A}" srcOrd="1" destOrd="0" presId="urn:microsoft.com/office/officeart/2009/3/layout/HorizontalOrganizationChart"/>
    <dgm:cxn modelId="{1FB363A6-B64E-4AE1-83A7-02BE00DE01FE}" type="presOf" srcId="{CF9DDC0F-A504-4AA6-AE09-A5E2525FD194}" destId="{F0C3C912-99DA-42CF-A769-60C9AA72AC0D}" srcOrd="0" destOrd="0" presId="urn:microsoft.com/office/officeart/2009/3/layout/HorizontalOrganizationChart"/>
    <dgm:cxn modelId="{4A4322F4-6FD9-42E0-B64A-C4050AC458D7}" srcId="{61268E15-0515-4E19-AACF-06A6E9695DA7}" destId="{4932A10E-3462-491E-9A32-8F88FCF15737}" srcOrd="1" destOrd="0" parTransId="{CC27C93B-72FC-4A4A-87AE-ACBC2038C1D5}" sibTransId="{25BB0C0E-BFF5-4CE5-BED8-EB3C43871810}"/>
    <dgm:cxn modelId="{5A25D54E-6317-4896-88C3-CB27ECAD1408}" type="presOf" srcId="{9D3E6635-DE91-40BE-88BD-189B32CDC5CB}" destId="{80936B0B-1B02-4AB6-8C90-294B8E972D45}" srcOrd="0" destOrd="0" presId="urn:microsoft.com/office/officeart/2009/3/layout/HorizontalOrganizationChart"/>
    <dgm:cxn modelId="{484022D6-796D-4E63-AD29-6C8A021DE09A}" type="presOf" srcId="{E8CEBE66-348C-4369-958B-A93C8D409C7C}" destId="{838B54F4-DF34-4A59-8A35-E361C35EAF62}" srcOrd="0" destOrd="0" presId="urn:microsoft.com/office/officeart/2009/3/layout/HorizontalOrganizationChart"/>
    <dgm:cxn modelId="{046F7F70-DD58-40C8-A168-D3EAD9E4FDC2}" type="presOf" srcId="{FD42929F-FF29-49F1-B84C-46E2479C7671}" destId="{9FA46326-7002-4AA1-B306-783C7560F529}" srcOrd="0" destOrd="0" presId="urn:microsoft.com/office/officeart/2009/3/layout/HorizontalOrganizationChart"/>
    <dgm:cxn modelId="{8C17BBA8-9F8C-4C25-A326-60A72E17723B}" type="presOf" srcId="{8D2F481F-A9D4-46D7-96D2-26D4038155C6}" destId="{AFD7A5DF-8C78-4E56-AF44-CEAC488664C5}" srcOrd="1" destOrd="0" presId="urn:microsoft.com/office/officeart/2009/3/layout/HorizontalOrganizationChart"/>
    <dgm:cxn modelId="{66E357BE-F345-4768-8FD6-7B8033889A13}" type="presOf" srcId="{9632AB2A-006B-4B77-8CCD-C02920AF6D75}" destId="{A42DF2FB-EF91-454D-B7B4-EFDA8EE92F6E}" srcOrd="0" destOrd="0" presId="urn:microsoft.com/office/officeart/2009/3/layout/HorizontalOrganizationChart"/>
    <dgm:cxn modelId="{F09DFB2A-C515-4FEF-8E8C-4B8E0C2C7D80}" srcId="{4932A10E-3462-491E-9A32-8F88FCF15737}" destId="{49240097-EEBB-4167-BA27-104E85E264F6}" srcOrd="4" destOrd="0" parTransId="{9EAE707E-B779-422B-ACE4-DBD64E333248}" sibTransId="{662DB29D-97D1-4FE8-B6B1-0C36D4453F4A}"/>
    <dgm:cxn modelId="{26E82564-AA74-4D18-871F-ED41B1E20673}" type="presOf" srcId="{7195525B-5431-475D-A738-9F6C015F549B}" destId="{E87B14EA-5101-44F1-953A-0CA9949EDEC8}" srcOrd="1" destOrd="0" presId="urn:microsoft.com/office/officeart/2009/3/layout/HorizontalOrganizationChart"/>
    <dgm:cxn modelId="{C48EE710-49E6-438E-B4C7-237295157AAC}" type="presOf" srcId="{49989A83-7F9B-463B-B7C7-D943EED26031}" destId="{252943F6-10BE-4BC9-A3DF-DCB868941A43}" srcOrd="0" destOrd="0" presId="urn:microsoft.com/office/officeart/2009/3/layout/HorizontalOrganizationChart"/>
    <dgm:cxn modelId="{73415936-3E1C-434C-AD64-5B85D481EFCB}" type="presOf" srcId="{CB248491-3168-4922-B835-37E437A1EC1E}" destId="{B98221F3-E0D8-4F50-AA5F-B822D30F6AE8}" srcOrd="0" destOrd="0" presId="urn:microsoft.com/office/officeart/2009/3/layout/HorizontalOrganizationChart"/>
    <dgm:cxn modelId="{9A949ADC-F20C-40CF-BD4F-5229D08525FF}" type="presOf" srcId="{4932A10E-3462-491E-9A32-8F88FCF15737}" destId="{506B51F3-3C80-4C55-8258-81325F7DC0E9}" srcOrd="1" destOrd="0" presId="urn:microsoft.com/office/officeart/2009/3/layout/HorizontalOrganizationChart"/>
    <dgm:cxn modelId="{C5034036-9AFC-46C1-A5DD-D98AEB40C824}" type="presOf" srcId="{F097B0BD-2E55-4DB5-8C09-730846FCE591}" destId="{19613D6D-5FC5-4D56-BBC2-D0251FAB938F}" srcOrd="0" destOrd="0" presId="urn:microsoft.com/office/officeart/2009/3/layout/HorizontalOrganizationChart"/>
    <dgm:cxn modelId="{61951C55-F03B-4937-8FCD-9209DA6E9355}" type="presOf" srcId="{F01D6236-1635-4BB8-97F8-D71C855EEA3C}" destId="{9FBFDAEB-C9B0-4156-A719-E923388DB9C8}" srcOrd="0" destOrd="0" presId="urn:microsoft.com/office/officeart/2009/3/layout/HorizontalOrganizationChart"/>
    <dgm:cxn modelId="{27A1D952-EDB2-4FB5-BB85-7D8EA8835216}" srcId="{62047079-678A-4B15-AC59-B4E338D96088}" destId="{BEFD15EB-5D9E-4348-8415-9CBAFB36DF04}" srcOrd="6" destOrd="0" parTransId="{CF9DDC0F-A504-4AA6-AE09-A5E2525FD194}" sibTransId="{56D7460A-7A8F-43AE-BE73-DD38FEC3D9C8}"/>
    <dgm:cxn modelId="{A24C5683-E42F-4472-B360-DFB2C31E0AB5}" type="presOf" srcId="{BEFD15EB-5D9E-4348-8415-9CBAFB36DF04}" destId="{9C481A7F-A167-4B48-A4C5-C669EBD5FC4A}" srcOrd="1" destOrd="0" presId="urn:microsoft.com/office/officeart/2009/3/layout/HorizontalOrganizationChart"/>
    <dgm:cxn modelId="{1EBF677F-10F6-4302-B140-CD92D36B003D}" type="presOf" srcId="{9EAE707E-B779-422B-ACE4-DBD64E333248}" destId="{6881F19B-20CC-4396-B3AE-08B22B30520D}" srcOrd="0" destOrd="0" presId="urn:microsoft.com/office/officeart/2009/3/layout/HorizontalOrganizationChart"/>
    <dgm:cxn modelId="{569D0AED-7CEA-49C6-8569-50B6DE254E63}" type="presOf" srcId="{E5EABA5B-3F26-445A-9063-A1E384BA5419}" destId="{A67797F1-9A47-4592-9EB6-1E1C2DEC58B4}" srcOrd="0" destOrd="0" presId="urn:microsoft.com/office/officeart/2009/3/layout/HorizontalOrganizationChart"/>
    <dgm:cxn modelId="{436BE1AB-433B-4111-AC8D-DFF02BA133C9}" type="presOf" srcId="{032CB32B-578E-4DA4-A9FA-07A694E3AAF5}" destId="{DEDABE46-98A6-47F4-AD5D-36DAC6220165}" srcOrd="0" destOrd="0" presId="urn:microsoft.com/office/officeart/2009/3/layout/HorizontalOrganizationChart"/>
    <dgm:cxn modelId="{8E672A7B-D4D7-445C-8C7E-45C5903C8482}" srcId="{61268E15-0515-4E19-AACF-06A6E9695DA7}" destId="{62047079-678A-4B15-AC59-B4E338D96088}" srcOrd="3" destOrd="0" parTransId="{F01D6236-1635-4BB8-97F8-D71C855EEA3C}" sibTransId="{668CEFCB-6836-41BC-A2AB-F45FE79C63C7}"/>
    <dgm:cxn modelId="{26B7FDFA-B287-4AED-B741-024AA4EADF6D}" type="presOf" srcId="{1A1F3D4E-1BF9-4B5B-925C-06FFBF137C72}" destId="{C40B233B-87B2-4408-8C8B-436946581D91}" srcOrd="0" destOrd="0" presId="urn:microsoft.com/office/officeart/2009/3/layout/HorizontalOrganizationChart"/>
    <dgm:cxn modelId="{AB77B1D3-EFBF-4811-8D70-3FC4059A0805}" srcId="{3B29D4B7-369A-4ED8-8E93-18E69A6F28F0}" destId="{61268E15-0515-4E19-AACF-06A6E9695DA7}" srcOrd="0" destOrd="0" parTransId="{4710C51C-CD4A-48FB-88DA-6509260C1FEF}" sibTransId="{C47E0B44-14CD-4E61-B33F-83E08DC86EAC}"/>
    <dgm:cxn modelId="{9170A025-20D2-4432-9C31-2F215B7C5680}" srcId="{FD7BF695-7F88-4067-B796-F0B0D333A977}" destId="{ABAA9FC6-2799-4719-8128-D378DA99D29B}" srcOrd="3" destOrd="0" parTransId="{625E5427-6F7F-4146-A2C5-91DC4001FBAE}" sibTransId="{DA2CB3B2-E0FB-44A4-BF78-F936FE00AAA0}"/>
    <dgm:cxn modelId="{41B745AE-DCAA-43F0-BF39-940E5AED7D7D}" type="presOf" srcId="{F963028F-18B0-42E5-88A5-10C3D478E233}" destId="{F74FB762-D417-4F66-9532-4A3A88B9349E}" srcOrd="1" destOrd="0" presId="urn:microsoft.com/office/officeart/2009/3/layout/HorizontalOrganizationChart"/>
    <dgm:cxn modelId="{025ED164-6962-40C2-BB82-0EAC0FF91F24}" type="presOf" srcId="{0F0CA877-6802-435D-A39D-23B2B45EBBEE}" destId="{BCF50995-8F9A-4DB3-A5CA-CF9326B12F58}" srcOrd="0" destOrd="0" presId="urn:microsoft.com/office/officeart/2009/3/layout/HorizontalOrganizationChart"/>
    <dgm:cxn modelId="{001F97D3-15AF-4E61-9978-CDDBDA2E364C}" srcId="{F9304221-6E12-492D-BB67-415BD65A11B3}" destId="{9D3E6635-DE91-40BE-88BD-189B32CDC5CB}" srcOrd="0" destOrd="0" parTransId="{85FCC04B-DEBB-490C-A883-8BBB6C6C7861}" sibTransId="{58BA6E7F-6052-4999-A839-80F971A34824}"/>
    <dgm:cxn modelId="{F6107E12-1023-41ED-A3E1-7C887A76C36F}" srcId="{FD7BF695-7F88-4067-B796-F0B0D333A977}" destId="{980A3AF4-F972-45C2-884F-6D9F171723E8}" srcOrd="1" destOrd="0" parTransId="{08EC25B4-5499-4B49-BF8C-5F923CF1417D}" sibTransId="{AE1669AF-C468-467A-AAD4-9495A719F9C3}"/>
    <dgm:cxn modelId="{BE7EFFA9-E149-48C7-8F84-F89AB32E65D1}" type="presOf" srcId="{F097B0BD-2E55-4DB5-8C09-730846FCE591}" destId="{F6DB635D-7198-4015-8CE4-29F9E06CA93F}" srcOrd="1" destOrd="0" presId="urn:microsoft.com/office/officeart/2009/3/layout/HorizontalOrganizationChart"/>
    <dgm:cxn modelId="{C90B3001-1456-451F-B24C-B8D6DE3B00F9}" type="presOf" srcId="{6765401D-B0F5-4A1A-9FFD-B0013448C3BA}" destId="{B33CACBF-61F7-4DED-BEB7-A77E76471444}" srcOrd="0" destOrd="0" presId="urn:microsoft.com/office/officeart/2009/3/layout/HorizontalOrganizationChart"/>
    <dgm:cxn modelId="{AC5207E7-6C7F-41C4-B73F-AC3471DB8CC1}" type="presOf" srcId="{BEFD15EB-5D9E-4348-8415-9CBAFB36DF04}" destId="{31D337B5-1DAE-483F-9D74-5B56B0D22797}" srcOrd="0" destOrd="0" presId="urn:microsoft.com/office/officeart/2009/3/layout/HorizontalOrganizationChart"/>
    <dgm:cxn modelId="{1DBEEB33-ED73-4F08-910B-447724DF210A}" type="presOf" srcId="{08EC25B4-5499-4B49-BF8C-5F923CF1417D}" destId="{9752AB49-4A69-4C3E-B8E4-191D998555F0}" srcOrd="0" destOrd="0" presId="urn:microsoft.com/office/officeart/2009/3/layout/HorizontalOrganizationChart"/>
    <dgm:cxn modelId="{04ACAD95-BA4E-4AF9-BEBA-9E7D028C24D4}" srcId="{FD7BF695-7F88-4067-B796-F0B0D333A977}" destId="{0F0CA877-6802-435D-A39D-23B2B45EBBEE}" srcOrd="0" destOrd="0" parTransId="{9632AB2A-006B-4B77-8CCD-C02920AF6D75}" sibTransId="{612BD3C1-8BC2-467C-B434-9003B7DD2D00}"/>
    <dgm:cxn modelId="{8DE795CD-F063-482D-9B7B-85A3F5852A93}" type="presOf" srcId="{625E5427-6F7F-4146-A2C5-91DC4001FBAE}" destId="{B3EB95E3-EBC8-48CC-8E2A-3DFFA077ECEB}" srcOrd="0" destOrd="0" presId="urn:microsoft.com/office/officeart/2009/3/layout/HorizontalOrganizationChart"/>
    <dgm:cxn modelId="{F6406F66-B7C5-4F3C-A9C7-7E7B8D2B9A0D}" type="presOf" srcId="{B756B322-77CD-4D59-9FFB-CB0E0E89E657}" destId="{E66514F7-0143-4F58-BCBB-4116C2345B73}" srcOrd="0" destOrd="0" presId="urn:microsoft.com/office/officeart/2009/3/layout/HorizontalOrganizationChart"/>
    <dgm:cxn modelId="{1EC78CAF-45A1-4627-8F02-3DC1B52C2727}" type="presOf" srcId="{4BE729A9-A053-489E-93C4-A963BBA646B8}" destId="{777E3115-6CEC-4712-89E1-928DCE5FF95D}" srcOrd="0" destOrd="0" presId="urn:microsoft.com/office/officeart/2009/3/layout/HorizontalOrganizationChart"/>
    <dgm:cxn modelId="{3E969A91-EE72-444A-A5F3-A48EA8695347}" type="presOf" srcId="{4932A10E-3462-491E-9A32-8F88FCF15737}" destId="{BABDC962-8FAA-41BC-97EC-317A924D3D3D}" srcOrd="0" destOrd="0" presId="urn:microsoft.com/office/officeart/2009/3/layout/HorizontalOrganizationChart"/>
    <dgm:cxn modelId="{3E4FF84C-DE6A-412A-8DDE-A682D34E0D82}" srcId="{62047079-678A-4B15-AC59-B4E338D96088}" destId="{FD42929F-FF29-49F1-B84C-46E2479C7671}" srcOrd="0" destOrd="0" parTransId="{60607D55-13BD-4C7D-BB8F-62605E04E28F}" sibTransId="{D4966FC2-BB8B-40D3-8FAD-10344D1432CD}"/>
    <dgm:cxn modelId="{B12F1610-7593-4DB6-AEFE-CE333D6833F3}" type="presOf" srcId="{FD7BF695-7F88-4067-B796-F0B0D333A977}" destId="{4CD26A60-60B1-49D8-8C0D-6535FE1C18DE}" srcOrd="1" destOrd="0" presId="urn:microsoft.com/office/officeart/2009/3/layout/HorizontalOrganizationChart"/>
    <dgm:cxn modelId="{5EDDBB63-FDED-4159-B670-897D23393D73}" srcId="{62047079-678A-4B15-AC59-B4E338D96088}" destId="{1A1F3D4E-1BF9-4B5B-925C-06FFBF137C72}" srcOrd="2" destOrd="0" parTransId="{02E081A7-44CD-4CA9-81E5-FFB3F82BF1EA}" sibTransId="{DDCB2029-E8FB-493A-BE60-943165C9251D}"/>
    <dgm:cxn modelId="{C6665FF8-C6FF-4477-AC92-41313759773A}" type="presOf" srcId="{7195525B-5431-475D-A738-9F6C015F549B}" destId="{BD5C70EA-71AD-4236-9C67-0477A16634D8}" srcOrd="0" destOrd="0" presId="urn:microsoft.com/office/officeart/2009/3/layout/HorizontalOrganizationChart"/>
    <dgm:cxn modelId="{4ECC2DDB-2160-410F-850E-B646687E3D72}" srcId="{FD7BF695-7F88-4067-B796-F0B0D333A977}" destId="{B756B322-77CD-4D59-9FFB-CB0E0E89E657}" srcOrd="2" destOrd="0" parTransId="{6765401D-B0F5-4A1A-9FFD-B0013448C3BA}" sibTransId="{3A1528AC-27D0-4138-B1C7-8D9B050329C7}"/>
    <dgm:cxn modelId="{23AEC6F5-64B6-40F6-AFB5-4F35F9F9381B}" type="presOf" srcId="{F9304221-6E12-492D-BB67-415BD65A11B3}" destId="{A4161DA9-E820-4379-8442-0E8988D6D05F}" srcOrd="0" destOrd="0" presId="urn:microsoft.com/office/officeart/2009/3/layout/HorizontalOrganizationChart"/>
    <dgm:cxn modelId="{3C4B80BA-79C7-4696-A33B-A1CF4413BD54}" type="presOf" srcId="{20FFC6F7-A5DD-490B-AC00-9888432D1F0D}" destId="{086CB0B7-27DD-4A96-9DED-A9BDA0A3CE1C}" srcOrd="0" destOrd="0" presId="urn:microsoft.com/office/officeart/2009/3/layout/HorizontalOrganizationChart"/>
    <dgm:cxn modelId="{0C658DB4-56D2-4224-8365-93499E5498D1}" type="presOf" srcId="{85FCC04B-DEBB-490C-A883-8BBB6C6C7861}" destId="{9EDCD3F8-B4D9-4140-86B6-8E0393E9F48F}" srcOrd="0" destOrd="0" presId="urn:microsoft.com/office/officeart/2009/3/layout/HorizontalOrganizationChart"/>
    <dgm:cxn modelId="{007436B1-C601-4E6F-AC22-AF92F3DAD7EA}" srcId="{4932A10E-3462-491E-9A32-8F88FCF15737}" destId="{536F5DBF-3187-48F2-A6F3-3157AA6D64BA}" srcOrd="1" destOrd="0" parTransId="{1CEADBB3-E27A-48C9-B168-9FC876F35B84}" sibTransId="{29ACFD4C-39AA-4D64-9084-15DF2902F9C5}"/>
    <dgm:cxn modelId="{514AD2D9-CA47-4F7C-9580-56B2EAB6E7EF}" type="presOf" srcId="{4B0FE9E0-89A0-4EF3-AA31-20FC9AD02949}" destId="{3D1347C4-A628-4B7C-99AE-8BFA6F72C718}" srcOrd="0" destOrd="0" presId="urn:microsoft.com/office/officeart/2009/3/layout/HorizontalOrganizationChart"/>
    <dgm:cxn modelId="{B2433B3F-7079-41CD-AAF2-9E99F66EB6D4}" type="presOf" srcId="{536F5DBF-3187-48F2-A6F3-3157AA6D64BA}" destId="{F7B8B830-1A0F-48F1-AD24-0F27F34AC1A8}" srcOrd="1" destOrd="0" presId="urn:microsoft.com/office/officeart/2009/3/layout/HorizontalOrganizationChart"/>
    <dgm:cxn modelId="{F1850015-7850-4076-AD44-A3B0B5FD5873}" type="presOf" srcId="{536F5DBF-3187-48F2-A6F3-3157AA6D64BA}" destId="{49C80A5B-B85F-463E-BF7C-BA9267257D5F}" srcOrd="0" destOrd="0" presId="urn:microsoft.com/office/officeart/2009/3/layout/HorizontalOrganizationChart"/>
    <dgm:cxn modelId="{D795C241-9403-4746-815F-7D8F5AB7C4EA}" type="presOf" srcId="{FD7BF695-7F88-4067-B796-F0B0D333A977}" destId="{BC1FF284-0A7E-4158-B4B0-BDB771364FD4}" srcOrd="0" destOrd="0" presId="urn:microsoft.com/office/officeart/2009/3/layout/HorizontalOrganizationChart"/>
    <dgm:cxn modelId="{68B18117-DF04-47E2-883B-B11012DD8621}" srcId="{62047079-678A-4B15-AC59-B4E338D96088}" destId="{2FF10E4D-42D1-4E08-A288-366BF6609C5F}" srcOrd="5" destOrd="0" parTransId="{30E9576C-034D-4DCA-9403-2FD3D021E968}" sibTransId="{2E25F9A5-3A87-4806-8124-320F15515270}"/>
    <dgm:cxn modelId="{0AD8661F-E0B0-4132-A6E4-01DD1CC57DC1}" type="presOf" srcId="{F9304221-6E12-492D-BB67-415BD65A11B3}" destId="{533D088A-4BA4-41E0-93F2-C246D3484F2C}" srcOrd="1" destOrd="0" presId="urn:microsoft.com/office/officeart/2009/3/layout/HorizontalOrganizationChart"/>
    <dgm:cxn modelId="{C3007B93-67F5-4D9A-8447-875E82B66C59}" type="presOf" srcId="{30D4ECBD-9BD7-4CD1-A079-B70DE66CC91B}" destId="{4E36AE21-E805-402A-8AA1-A4A01D05E32D}" srcOrd="0" destOrd="0" presId="urn:microsoft.com/office/officeart/2009/3/layout/HorizontalOrganizationChart"/>
    <dgm:cxn modelId="{310DA666-A745-45E5-9B23-B1C6A2D98FBD}" srcId="{F9304221-6E12-492D-BB67-415BD65A11B3}" destId="{952A6344-A28C-4EB5-A62F-3B2B66664D97}" srcOrd="4" destOrd="0" parTransId="{E8CEBE66-348C-4369-958B-A93C8D409C7C}" sibTransId="{0424B267-D5F2-42D0-B8E3-EA08119E11EE}"/>
    <dgm:cxn modelId="{7A0115A6-343B-4236-BF64-02D73CBD888E}" srcId="{4932A10E-3462-491E-9A32-8F88FCF15737}" destId="{4BE729A9-A053-489E-93C4-A963BBA646B8}" srcOrd="0" destOrd="0" parTransId="{F6FCD1B0-65C8-41CB-8009-5A195380C333}" sibTransId="{C5D84040-FBB7-481D-B6D3-79FF0B7D7DF3}"/>
    <dgm:cxn modelId="{0AB561BD-D105-428D-8627-FDB5CD54F860}" type="presOf" srcId="{1CEADBB3-E27A-48C9-B168-9FC876F35B84}" destId="{BA896A33-99FC-425C-AFDA-20E700AA9C53}" srcOrd="0" destOrd="0" presId="urn:microsoft.com/office/officeart/2009/3/layout/HorizontalOrganizationChart"/>
    <dgm:cxn modelId="{89009A26-7840-4D8D-94EF-DFC74B3AB347}" srcId="{F9304221-6E12-492D-BB67-415BD65A11B3}" destId="{49989A83-7F9B-463B-B7C7-D943EED26031}" srcOrd="2" destOrd="0" parTransId="{18CF66ED-A4FE-47F5-BB3B-F8581891BB28}" sibTransId="{693091C0-44C0-422C-8D84-F495872C997F}"/>
    <dgm:cxn modelId="{668068B2-59BE-4A89-A6EE-2487FBACEA27}" type="presOf" srcId="{DEC55EAD-BFBF-4C59-BE46-AD04A3B78B99}" destId="{9242BCAF-CC36-407E-A5AF-47B7CB256A7D}" srcOrd="0" destOrd="0" presId="urn:microsoft.com/office/officeart/2009/3/layout/HorizontalOrganizationChart"/>
    <dgm:cxn modelId="{EADDD7D2-1D4D-4D1B-A8AA-19B94FF9329B}" type="presOf" srcId="{61268E15-0515-4E19-AACF-06A6E9695DA7}" destId="{3D0DF56F-5F31-4A89-BE84-2905865D5614}" srcOrd="1" destOrd="0" presId="urn:microsoft.com/office/officeart/2009/3/layout/HorizontalOrganizationChart"/>
    <dgm:cxn modelId="{65B24E1A-4E3A-4227-A3D0-D5B867390ED5}" type="presOf" srcId="{B756B322-77CD-4D59-9FFB-CB0E0E89E657}" destId="{BAE8B62D-D0B2-4F60-9E2F-7C4B9EA91BF2}" srcOrd="1" destOrd="0" presId="urn:microsoft.com/office/officeart/2009/3/layout/HorizontalOrganizationChart"/>
    <dgm:cxn modelId="{2383875F-3B65-4126-AEA3-F688CC295AFF}" type="presOf" srcId="{62047079-678A-4B15-AC59-B4E338D96088}" destId="{0B7D8DF1-A72E-4857-B4E6-2890192F73A9}" srcOrd="0" destOrd="0" presId="urn:microsoft.com/office/officeart/2009/3/layout/HorizontalOrganizationChart"/>
    <dgm:cxn modelId="{698C1D7E-D63B-4CD5-9283-F30F548555A6}" type="presOf" srcId="{2FF10E4D-42D1-4E08-A288-366BF6609C5F}" destId="{719932FC-F3E2-42ED-BCD1-63AC51632F14}" srcOrd="0" destOrd="0" presId="urn:microsoft.com/office/officeart/2009/3/layout/HorizontalOrganizationChart"/>
    <dgm:cxn modelId="{1CB85AED-8723-43D9-9232-22D4C375518E}" type="presOf" srcId="{CC27C93B-72FC-4A4A-87AE-ACBC2038C1D5}" destId="{BEE447A6-728B-49B2-9B01-E5BCBD6312F2}" srcOrd="0" destOrd="0" presId="urn:microsoft.com/office/officeart/2009/3/layout/HorizontalOrganizationChart"/>
    <dgm:cxn modelId="{9F7AFABA-3998-468A-BC31-6C39726D9FE0}" type="presOf" srcId="{4920B5FF-C888-4F0F-8BF5-EEC7C851DA8D}" destId="{CAF800AC-87D7-4D25-A937-79B0EB2C2AA4}" srcOrd="0" destOrd="0" presId="urn:microsoft.com/office/officeart/2009/3/layout/HorizontalOrganizationChart"/>
    <dgm:cxn modelId="{E49E0A3F-9C9D-4B9A-B82C-C4F9F4C0FF4E}" type="presOf" srcId="{20FFC6F7-A5DD-490B-AC00-9888432D1F0D}" destId="{230D8BCA-53C2-4624-B14B-D35CC3A1919E}" srcOrd="1" destOrd="0" presId="urn:microsoft.com/office/officeart/2009/3/layout/HorizontalOrganizationChart"/>
    <dgm:cxn modelId="{535D7D52-456D-455B-8EB5-7A971190AC8B}" srcId="{4932A10E-3462-491E-9A32-8F88FCF15737}" destId="{CB248491-3168-4922-B835-37E437A1EC1E}" srcOrd="2" destOrd="0" parTransId="{631E41C9-20C8-49F9-9EA7-DB09EE239766}" sibTransId="{AF55142F-1B05-4F97-8F86-D06C507AC527}"/>
    <dgm:cxn modelId="{8E096635-5430-4641-A6B3-955F40253B64}" type="presOf" srcId="{E5EABA5B-3F26-445A-9063-A1E384BA5419}" destId="{D5336CFE-AF2E-4368-964C-C89A316CC007}" srcOrd="1" destOrd="0" presId="urn:microsoft.com/office/officeart/2009/3/layout/HorizontalOrganizationChart"/>
    <dgm:cxn modelId="{09DFCED4-88EF-4F41-A9C2-0322D4C0EF90}" srcId="{FD7BF695-7F88-4067-B796-F0B0D333A977}" destId="{20FFC6F7-A5DD-490B-AC00-9888432D1F0D}" srcOrd="4" destOrd="0" parTransId="{DEC55EAD-BFBF-4C59-BE46-AD04A3B78B99}" sibTransId="{4BD06DB8-7BFE-4683-9CCF-D3DF55F6B824}"/>
    <dgm:cxn modelId="{E830163C-2089-40CB-9DDE-1FA28B3B49FB}" type="presOf" srcId="{30E9576C-034D-4DCA-9403-2FD3D021E968}" destId="{0710C55F-F049-4759-B509-47BE2DA92606}" srcOrd="0" destOrd="0" presId="urn:microsoft.com/office/officeart/2009/3/layout/HorizontalOrganizationChart"/>
    <dgm:cxn modelId="{06EED9A0-257A-463E-9E01-C015DB40BF07}" type="presOf" srcId="{FD42929F-FF29-49F1-B84C-46E2479C7671}" destId="{85C4AF8B-A901-4293-B45A-3D01B4A71EA0}" srcOrd="1" destOrd="0" presId="urn:microsoft.com/office/officeart/2009/3/layout/HorizontalOrganizationChart"/>
    <dgm:cxn modelId="{1F5BFA11-BA77-4EBC-ADE5-CB4D1FD39E50}" type="presOf" srcId="{60607D55-13BD-4C7D-BB8F-62605E04E28F}" destId="{E3C14547-DAE6-4C3C-8D8B-CD6CA306B79D}" srcOrd="0" destOrd="0" presId="urn:microsoft.com/office/officeart/2009/3/layout/HorizontalOrganizationChart"/>
    <dgm:cxn modelId="{558685B2-7430-4F3D-B20D-615876345A1C}" type="presOf" srcId="{980A3AF4-F972-45C2-884F-6D9F171723E8}" destId="{002E6259-C6BB-47B8-A069-EA3C4B395F35}" srcOrd="0" destOrd="0" presId="urn:microsoft.com/office/officeart/2009/3/layout/HorizontalOrganizationChart"/>
    <dgm:cxn modelId="{585157A8-1AA6-4315-BC52-7C781B5BF3D5}" type="presOf" srcId="{980A3AF4-F972-45C2-884F-6D9F171723E8}" destId="{508B65BC-C5FA-49B6-BFDE-94B15212C376}" srcOrd="1" destOrd="0" presId="urn:microsoft.com/office/officeart/2009/3/layout/HorizontalOrganizationChart"/>
    <dgm:cxn modelId="{9A30C107-75BF-4E23-996E-80B40675B851}" type="presOf" srcId="{F963028F-18B0-42E5-88A5-10C3D478E233}" destId="{2417BED4-92AA-4560-927E-AF20C64247BE}" srcOrd="0" destOrd="0" presId="urn:microsoft.com/office/officeart/2009/3/layout/HorizontalOrganizationChart"/>
    <dgm:cxn modelId="{2A5F12A4-23A8-4AA4-9A03-9086F978BA78}" type="presOf" srcId="{ABAA9FC6-2799-4719-8128-D378DA99D29B}" destId="{32C1E430-0A7F-4D8F-9A44-BD4AAAAB322D}" srcOrd="1" destOrd="0" presId="urn:microsoft.com/office/officeart/2009/3/layout/HorizontalOrganizationChart"/>
    <dgm:cxn modelId="{9E44E426-AE07-49BD-828F-E424734213D1}" type="presOf" srcId="{952A6344-A28C-4EB5-A62F-3B2B66664D97}" destId="{6F8188FB-8453-4BC4-8824-E4864F1E505B}" srcOrd="0" destOrd="0" presId="urn:microsoft.com/office/officeart/2009/3/layout/HorizontalOrganizationChart"/>
    <dgm:cxn modelId="{32EF0D10-6122-4838-AF1C-045ED16CC102}" type="presOf" srcId="{229A700E-55EB-4D03-9812-11FB03D383E0}" destId="{AEE65BCD-261C-4726-9BEF-3D7BC23672A2}" srcOrd="0" destOrd="0" presId="urn:microsoft.com/office/officeart/2009/3/layout/HorizontalOrganizationChart"/>
    <dgm:cxn modelId="{AA0EEB91-009A-4E26-B884-6F1E2A5E035C}" type="presOf" srcId="{4961E8D2-4115-466B-A629-21AF945BA95E}" destId="{97850B3C-3FF7-47BC-9297-01243D04D757}" srcOrd="0" destOrd="0" presId="urn:microsoft.com/office/officeart/2009/3/layout/HorizontalOrganizationChart"/>
    <dgm:cxn modelId="{D745ED60-1362-42AB-ABDB-D2CBBAEAB171}" srcId="{FD7BF695-7F88-4067-B796-F0B0D333A977}" destId="{27C73F58-AF65-449A-9E37-D15F4408880A}" srcOrd="5" destOrd="0" parTransId="{D266827F-1C8A-4230-914E-717D1A132F86}" sibTransId="{19B2EDF8-BA2C-445B-9463-9521D59D68E1}"/>
    <dgm:cxn modelId="{F4539A9B-0088-4A65-9BE0-01BCC82E91A0}" type="presOf" srcId="{F6FCD1B0-65C8-41CB-8009-5A195380C333}" destId="{6B937873-217B-42D2-851F-6286183FA6E8}" srcOrd="0" destOrd="0" presId="urn:microsoft.com/office/officeart/2009/3/layout/HorizontalOrganizationChart"/>
    <dgm:cxn modelId="{DBFEBC46-3344-47DC-AAAF-152C89C79940}" type="presOf" srcId="{0F0CA877-6802-435D-A39D-23B2B45EBBEE}" destId="{83D6604F-8152-42FA-9CBA-F8E6DB6B9273}" srcOrd="1" destOrd="0" presId="urn:microsoft.com/office/officeart/2009/3/layout/HorizontalOrganizationChart"/>
    <dgm:cxn modelId="{3ED5D1C3-BACA-49D3-B183-B43E0343D07D}" type="presOf" srcId="{9D3E6635-DE91-40BE-88BD-189B32CDC5CB}" destId="{9DD0E9E9-6432-4991-9F33-EF2D3D59B6D8}" srcOrd="1" destOrd="0" presId="urn:microsoft.com/office/officeart/2009/3/layout/HorizontalOrganizationChart"/>
    <dgm:cxn modelId="{187267BF-90F7-41DE-A41E-BAC8E1CA38BC}" type="presOf" srcId="{2FF10E4D-42D1-4E08-A288-366BF6609C5F}" destId="{E55EFF37-7CF8-414B-82E6-B508B9B8D550}" srcOrd="1" destOrd="0" presId="urn:microsoft.com/office/officeart/2009/3/layout/HorizontalOrganizationChart"/>
    <dgm:cxn modelId="{D1BCB040-D514-4FC6-8501-369B0BAF227C}" type="presOf" srcId="{27C73F58-AF65-449A-9E37-D15F4408880A}" destId="{DEB1E6C6-2D88-4833-B398-A933A86D96EF}" srcOrd="0" destOrd="0" presId="urn:microsoft.com/office/officeart/2009/3/layout/HorizontalOrganizationChart"/>
    <dgm:cxn modelId="{D6939BC6-8694-4735-B0BC-32665B2DCB8E}" type="presOf" srcId="{9820DDEF-870B-4108-8073-1A7E5250FDB6}" destId="{83B97D61-3FF0-4AAA-B8F8-31396CBE8104}" srcOrd="0" destOrd="0" presId="urn:microsoft.com/office/officeart/2009/3/layout/HorizontalOrganizationChart"/>
    <dgm:cxn modelId="{D56C85CD-420A-43BA-82DE-77FE1BE06E4C}" type="presOf" srcId="{62047079-678A-4B15-AC59-B4E338D96088}" destId="{844B5ACD-F1C9-482F-8E80-D937C463CE77}" srcOrd="1" destOrd="0" presId="urn:microsoft.com/office/officeart/2009/3/layout/HorizontalOrganizationChart"/>
    <dgm:cxn modelId="{E5991E03-9AEA-4A54-B736-7485917EA571}" type="presOf" srcId="{14E90712-423B-49C9-B43B-CC372B6CE7B2}" destId="{6361859B-A7C6-4BA3-89BA-E03ACF6AD187}" srcOrd="0" destOrd="0" presId="urn:microsoft.com/office/officeart/2009/3/layout/HorizontalOrganizationChart"/>
    <dgm:cxn modelId="{A0F772BC-7203-4173-84B0-5DCEE153C48E}" type="presOf" srcId="{18CF66ED-A4FE-47F5-BB3B-F8581891BB28}" destId="{A780BA4C-8E77-4C15-9052-987B40CB1375}" srcOrd="0" destOrd="0" presId="urn:microsoft.com/office/officeart/2009/3/layout/HorizontalOrganizationChart"/>
    <dgm:cxn modelId="{9DD37D79-C223-4D74-92B7-A60F30B6E1F4}" srcId="{F9304221-6E12-492D-BB67-415BD65A11B3}" destId="{8F268235-764D-4A67-9FFF-0FC1F2058685}" srcOrd="3" destOrd="0" parTransId="{9820DDEF-870B-4108-8073-1A7E5250FDB6}" sibTransId="{468367A9-DE22-4ED0-A4CD-1A4583FBA495}"/>
    <dgm:cxn modelId="{9B5460B2-5134-4CA6-A3D3-BE36D6F51F5F}" type="presOf" srcId="{D266827F-1C8A-4230-914E-717D1A132F86}" destId="{68FDCEE1-E4AC-4626-BD83-E552511FBCC0}" srcOrd="0" destOrd="0" presId="urn:microsoft.com/office/officeart/2009/3/layout/HorizontalOrganizationChart"/>
    <dgm:cxn modelId="{4181694D-EC5F-4593-9457-B60578452A72}" type="presOf" srcId="{61268E15-0515-4E19-AACF-06A6E9695DA7}" destId="{43A02D7D-EFE9-49A3-A5F8-FF580F38397D}" srcOrd="0" destOrd="0" presId="urn:microsoft.com/office/officeart/2009/3/layout/HorizontalOrganizationChart"/>
    <dgm:cxn modelId="{6BD0C8CD-4C1B-4E40-81DA-93C9CE18D523}" type="presOf" srcId="{3B29D4B7-369A-4ED8-8E93-18E69A6F28F0}" destId="{E802C3E6-E2E4-4136-8642-BC50C83AFAA7}" srcOrd="0" destOrd="0" presId="urn:microsoft.com/office/officeart/2009/3/layout/HorizontalOrganizationChart"/>
    <dgm:cxn modelId="{A8571789-B821-42A2-B188-7EBE286E546F}" srcId="{F9304221-6E12-492D-BB67-415BD65A11B3}" destId="{8D2F481F-A9D4-46D7-96D2-26D4038155C6}" srcOrd="1" destOrd="0" parTransId="{229A700E-55EB-4D03-9812-11FB03D383E0}" sibTransId="{D8E98C35-04A3-47B6-8743-7562ED6CFB92}"/>
    <dgm:cxn modelId="{531B9376-66A7-48FE-94E7-91A1F99A45BA}" type="presOf" srcId="{8F268235-764D-4A67-9FFF-0FC1F2058685}" destId="{095EAE67-F475-461D-8E0B-2C8DB8312896}" srcOrd="1" destOrd="0" presId="urn:microsoft.com/office/officeart/2009/3/layout/HorizontalOrganizationChart"/>
    <dgm:cxn modelId="{8BEEAF88-C535-4A76-996A-49C64D073A3D}" type="presOf" srcId="{1A1F3D4E-1BF9-4B5B-925C-06FFBF137C72}" destId="{3D7F2E20-43E6-4A74-B33B-A9B19B323C72}" srcOrd="1" destOrd="0" presId="urn:microsoft.com/office/officeart/2009/3/layout/HorizontalOrganizationChart"/>
    <dgm:cxn modelId="{7891C9E9-7A13-42BC-B109-40BFD3B1AD79}" type="presOf" srcId="{8D2F481F-A9D4-46D7-96D2-26D4038155C6}" destId="{693A298C-A687-44AB-89DA-642ED8433D90}" srcOrd="0" destOrd="0" presId="urn:microsoft.com/office/officeart/2009/3/layout/HorizontalOrganizationChart"/>
    <dgm:cxn modelId="{BD33F83F-E097-410A-A694-D4D98AF6DE41}" type="presOf" srcId="{49989A83-7F9B-463B-B7C7-D943EED26031}" destId="{94E6490E-84A6-4561-89C8-DA80C3FC19C9}" srcOrd="1" destOrd="0" presId="urn:microsoft.com/office/officeart/2009/3/layout/HorizontalOrganizationChart"/>
    <dgm:cxn modelId="{0465DDF9-D56F-4840-8873-331E1858F51A}" type="presOf" srcId="{ABAA9FC6-2799-4719-8128-D378DA99D29B}" destId="{D2C17062-CBEB-4436-AE5E-D99121FCFD9C}" srcOrd="0" destOrd="0" presId="urn:microsoft.com/office/officeart/2009/3/layout/HorizontalOrganizationChart"/>
    <dgm:cxn modelId="{2E421108-D672-4A9C-AD2E-211AE16DA6A9}" type="presParOf" srcId="{E802C3E6-E2E4-4136-8642-BC50C83AFAA7}" destId="{947E268D-B626-44BF-ACDA-28DBB7308A42}" srcOrd="0" destOrd="0" presId="urn:microsoft.com/office/officeart/2009/3/layout/HorizontalOrganizationChart"/>
    <dgm:cxn modelId="{9E86094C-0949-4985-A070-E4F42AE882D0}" type="presParOf" srcId="{947E268D-B626-44BF-ACDA-28DBB7308A42}" destId="{81E92254-08C0-4B5D-B5DC-D15DB92B8CFD}" srcOrd="0" destOrd="0" presId="urn:microsoft.com/office/officeart/2009/3/layout/HorizontalOrganizationChart"/>
    <dgm:cxn modelId="{FB6DC481-C837-4A99-9121-0BD8943BEEB3}" type="presParOf" srcId="{81E92254-08C0-4B5D-B5DC-D15DB92B8CFD}" destId="{43A02D7D-EFE9-49A3-A5F8-FF580F38397D}" srcOrd="0" destOrd="0" presId="urn:microsoft.com/office/officeart/2009/3/layout/HorizontalOrganizationChart"/>
    <dgm:cxn modelId="{D766C15F-7520-49A3-AE8C-37D41A06FF1F}" type="presParOf" srcId="{81E92254-08C0-4B5D-B5DC-D15DB92B8CFD}" destId="{3D0DF56F-5F31-4A89-BE84-2905865D5614}" srcOrd="1" destOrd="0" presId="urn:microsoft.com/office/officeart/2009/3/layout/HorizontalOrganizationChart"/>
    <dgm:cxn modelId="{1C6961C4-BED1-4067-8FA6-098A1B2CDE5D}" type="presParOf" srcId="{947E268D-B626-44BF-ACDA-28DBB7308A42}" destId="{DE9EE59B-8ACF-4C85-A4CD-2730F2D6A589}" srcOrd="1" destOrd="0" presId="urn:microsoft.com/office/officeart/2009/3/layout/HorizontalOrganizationChart"/>
    <dgm:cxn modelId="{8A5AB619-BAF8-43A5-B539-67B5E1AA8CE7}" type="presParOf" srcId="{DE9EE59B-8ACF-4C85-A4CD-2730F2D6A589}" destId="{CAF800AC-87D7-4D25-A937-79B0EB2C2AA4}" srcOrd="0" destOrd="0" presId="urn:microsoft.com/office/officeart/2009/3/layout/HorizontalOrganizationChart"/>
    <dgm:cxn modelId="{DCEECA48-839B-4134-8CC0-4A941FB5E227}" type="presParOf" srcId="{DE9EE59B-8ACF-4C85-A4CD-2730F2D6A589}" destId="{8A52F510-E5C2-4A3C-BEA7-6CAAA1FB6268}" srcOrd="1" destOrd="0" presId="urn:microsoft.com/office/officeart/2009/3/layout/HorizontalOrganizationChart"/>
    <dgm:cxn modelId="{59206D13-A1A4-400B-9F66-56A072D906F7}" type="presParOf" srcId="{8A52F510-E5C2-4A3C-BEA7-6CAAA1FB6268}" destId="{FF9363B5-A2FB-4A2F-B2C8-FF61D0CC6572}" srcOrd="0" destOrd="0" presId="urn:microsoft.com/office/officeart/2009/3/layout/HorizontalOrganizationChart"/>
    <dgm:cxn modelId="{4C6F786A-3D68-460E-9693-E25F922F012B}" type="presParOf" srcId="{FF9363B5-A2FB-4A2F-B2C8-FF61D0CC6572}" destId="{A4161DA9-E820-4379-8442-0E8988D6D05F}" srcOrd="0" destOrd="0" presId="urn:microsoft.com/office/officeart/2009/3/layout/HorizontalOrganizationChart"/>
    <dgm:cxn modelId="{37655A72-8877-4EF3-A1F8-E44DAAAA5A46}" type="presParOf" srcId="{FF9363B5-A2FB-4A2F-B2C8-FF61D0CC6572}" destId="{533D088A-4BA4-41E0-93F2-C246D3484F2C}" srcOrd="1" destOrd="0" presId="urn:microsoft.com/office/officeart/2009/3/layout/HorizontalOrganizationChart"/>
    <dgm:cxn modelId="{AE293811-C840-4428-A8F6-07A1C4F41661}" type="presParOf" srcId="{8A52F510-E5C2-4A3C-BEA7-6CAAA1FB6268}" destId="{A6035B3F-8E43-40AB-A260-F89DDE6E45B5}" srcOrd="1" destOrd="0" presId="urn:microsoft.com/office/officeart/2009/3/layout/HorizontalOrganizationChart"/>
    <dgm:cxn modelId="{B32FCB37-1E74-4F17-A4D8-FB04E7545586}" type="presParOf" srcId="{A6035B3F-8E43-40AB-A260-F89DDE6E45B5}" destId="{9EDCD3F8-B4D9-4140-86B6-8E0393E9F48F}" srcOrd="0" destOrd="0" presId="urn:microsoft.com/office/officeart/2009/3/layout/HorizontalOrganizationChart"/>
    <dgm:cxn modelId="{F70908F7-6A8A-480C-8094-508FBB8E514F}" type="presParOf" srcId="{A6035B3F-8E43-40AB-A260-F89DDE6E45B5}" destId="{C6916904-7357-4F85-BA7B-F32A192CF71D}" srcOrd="1" destOrd="0" presId="urn:microsoft.com/office/officeart/2009/3/layout/HorizontalOrganizationChart"/>
    <dgm:cxn modelId="{79E6A543-F9C9-4F2B-A8EB-9A1D03A1EFEB}" type="presParOf" srcId="{C6916904-7357-4F85-BA7B-F32A192CF71D}" destId="{B71F5A35-1D3F-47A9-AD7A-00A15B32F46B}" srcOrd="0" destOrd="0" presId="urn:microsoft.com/office/officeart/2009/3/layout/HorizontalOrganizationChart"/>
    <dgm:cxn modelId="{67925D9F-31B0-49CA-8908-C87413027560}" type="presParOf" srcId="{B71F5A35-1D3F-47A9-AD7A-00A15B32F46B}" destId="{80936B0B-1B02-4AB6-8C90-294B8E972D45}" srcOrd="0" destOrd="0" presId="urn:microsoft.com/office/officeart/2009/3/layout/HorizontalOrganizationChart"/>
    <dgm:cxn modelId="{24555DE9-5471-447C-AAE3-77CA950582C5}" type="presParOf" srcId="{B71F5A35-1D3F-47A9-AD7A-00A15B32F46B}" destId="{9DD0E9E9-6432-4991-9F33-EF2D3D59B6D8}" srcOrd="1" destOrd="0" presId="urn:microsoft.com/office/officeart/2009/3/layout/HorizontalOrganizationChart"/>
    <dgm:cxn modelId="{ED9724F5-005F-44FD-8580-04906E14A95B}" type="presParOf" srcId="{C6916904-7357-4F85-BA7B-F32A192CF71D}" destId="{A2975660-A640-4F74-A1FE-D92982855C92}" srcOrd="1" destOrd="0" presId="urn:microsoft.com/office/officeart/2009/3/layout/HorizontalOrganizationChart"/>
    <dgm:cxn modelId="{DDBF9990-CBE3-44BC-8CE4-5ECF681EC4B5}" type="presParOf" srcId="{C6916904-7357-4F85-BA7B-F32A192CF71D}" destId="{71B4A8A0-1ED8-417D-86A1-B283BA45DBC0}" srcOrd="2" destOrd="0" presId="urn:microsoft.com/office/officeart/2009/3/layout/HorizontalOrganizationChart"/>
    <dgm:cxn modelId="{BBC85747-3B43-4AC3-82C7-BE23051CFA27}" type="presParOf" srcId="{A6035B3F-8E43-40AB-A260-F89DDE6E45B5}" destId="{AEE65BCD-261C-4726-9BEF-3D7BC23672A2}" srcOrd="2" destOrd="0" presId="urn:microsoft.com/office/officeart/2009/3/layout/HorizontalOrganizationChart"/>
    <dgm:cxn modelId="{7B364E90-C51E-4A8F-A841-48C0F08BFA85}" type="presParOf" srcId="{A6035B3F-8E43-40AB-A260-F89DDE6E45B5}" destId="{E5DA4651-8D32-49F0-9C8A-0E38F7AF6177}" srcOrd="3" destOrd="0" presId="urn:microsoft.com/office/officeart/2009/3/layout/HorizontalOrganizationChart"/>
    <dgm:cxn modelId="{F0AC0F19-E639-4C2A-868A-91254284D4DF}" type="presParOf" srcId="{E5DA4651-8D32-49F0-9C8A-0E38F7AF6177}" destId="{6D412A27-AE8F-41CB-A1C3-68DFF86114C3}" srcOrd="0" destOrd="0" presId="urn:microsoft.com/office/officeart/2009/3/layout/HorizontalOrganizationChart"/>
    <dgm:cxn modelId="{70112E4E-9331-4B63-A5F0-8FBC28A53BE2}" type="presParOf" srcId="{6D412A27-AE8F-41CB-A1C3-68DFF86114C3}" destId="{693A298C-A687-44AB-89DA-642ED8433D90}" srcOrd="0" destOrd="0" presId="urn:microsoft.com/office/officeart/2009/3/layout/HorizontalOrganizationChart"/>
    <dgm:cxn modelId="{86D14FEF-F735-46CD-86FD-44ECAB5B91A2}" type="presParOf" srcId="{6D412A27-AE8F-41CB-A1C3-68DFF86114C3}" destId="{AFD7A5DF-8C78-4E56-AF44-CEAC488664C5}" srcOrd="1" destOrd="0" presId="urn:microsoft.com/office/officeart/2009/3/layout/HorizontalOrganizationChart"/>
    <dgm:cxn modelId="{8349E1DD-3C89-474D-A57C-CFF9A0C36D62}" type="presParOf" srcId="{E5DA4651-8D32-49F0-9C8A-0E38F7AF6177}" destId="{689FC7A8-8AF7-4839-BD1C-38C2B3E4E088}" srcOrd="1" destOrd="0" presId="urn:microsoft.com/office/officeart/2009/3/layout/HorizontalOrganizationChart"/>
    <dgm:cxn modelId="{E3EB77D8-9A7B-44B7-AF19-0BF0CFBC3BDB}" type="presParOf" srcId="{E5DA4651-8D32-49F0-9C8A-0E38F7AF6177}" destId="{0599F530-3649-4865-9A73-FA04F585DD41}" srcOrd="2" destOrd="0" presId="urn:microsoft.com/office/officeart/2009/3/layout/HorizontalOrganizationChart"/>
    <dgm:cxn modelId="{34EEAAC3-D5F7-483D-89F7-B767864ECACB}" type="presParOf" srcId="{A6035B3F-8E43-40AB-A260-F89DDE6E45B5}" destId="{A780BA4C-8E77-4C15-9052-987B40CB1375}" srcOrd="4" destOrd="0" presId="urn:microsoft.com/office/officeart/2009/3/layout/HorizontalOrganizationChart"/>
    <dgm:cxn modelId="{02048289-D599-4817-9B24-342C135C4DAF}" type="presParOf" srcId="{A6035B3F-8E43-40AB-A260-F89DDE6E45B5}" destId="{89555AB7-F9DA-403E-AC07-3339A57CC505}" srcOrd="5" destOrd="0" presId="urn:microsoft.com/office/officeart/2009/3/layout/HorizontalOrganizationChart"/>
    <dgm:cxn modelId="{B604962C-959F-46C3-93FF-AC0ACA9897BD}" type="presParOf" srcId="{89555AB7-F9DA-403E-AC07-3339A57CC505}" destId="{A1B5B58B-2990-41B0-A154-787FF01BE308}" srcOrd="0" destOrd="0" presId="urn:microsoft.com/office/officeart/2009/3/layout/HorizontalOrganizationChart"/>
    <dgm:cxn modelId="{C2E26567-E6B0-4335-9765-347917C1C143}" type="presParOf" srcId="{A1B5B58B-2990-41B0-A154-787FF01BE308}" destId="{252943F6-10BE-4BC9-A3DF-DCB868941A43}" srcOrd="0" destOrd="0" presId="urn:microsoft.com/office/officeart/2009/3/layout/HorizontalOrganizationChart"/>
    <dgm:cxn modelId="{02364CE4-9A67-4ED7-9E9A-67ABE18581B9}" type="presParOf" srcId="{A1B5B58B-2990-41B0-A154-787FF01BE308}" destId="{94E6490E-84A6-4561-89C8-DA80C3FC19C9}" srcOrd="1" destOrd="0" presId="urn:microsoft.com/office/officeart/2009/3/layout/HorizontalOrganizationChart"/>
    <dgm:cxn modelId="{B49020A8-C5B6-4150-A8DE-26386D663ED5}" type="presParOf" srcId="{89555AB7-F9DA-403E-AC07-3339A57CC505}" destId="{B1761842-EA9F-4307-844F-324FCECA7714}" srcOrd="1" destOrd="0" presId="urn:microsoft.com/office/officeart/2009/3/layout/HorizontalOrganizationChart"/>
    <dgm:cxn modelId="{1FB62D10-5F30-4AC1-9FDA-ADBA72770951}" type="presParOf" srcId="{89555AB7-F9DA-403E-AC07-3339A57CC505}" destId="{53C63B34-6146-431F-9B8F-6089A1DF2022}" srcOrd="2" destOrd="0" presId="urn:microsoft.com/office/officeart/2009/3/layout/HorizontalOrganizationChart"/>
    <dgm:cxn modelId="{F03975F1-3CF3-427B-B5E8-754599A46B63}" type="presParOf" srcId="{A6035B3F-8E43-40AB-A260-F89DDE6E45B5}" destId="{83B97D61-3FF0-4AAA-B8F8-31396CBE8104}" srcOrd="6" destOrd="0" presId="urn:microsoft.com/office/officeart/2009/3/layout/HorizontalOrganizationChart"/>
    <dgm:cxn modelId="{CE672E31-309A-44D0-8A7D-E58E0A19D2D8}" type="presParOf" srcId="{A6035B3F-8E43-40AB-A260-F89DDE6E45B5}" destId="{3E55F0EE-099A-434B-AFD5-3586ED46C2E7}" srcOrd="7" destOrd="0" presId="urn:microsoft.com/office/officeart/2009/3/layout/HorizontalOrganizationChart"/>
    <dgm:cxn modelId="{695D427B-3140-4C91-8CB8-B5046437A004}" type="presParOf" srcId="{3E55F0EE-099A-434B-AFD5-3586ED46C2E7}" destId="{5356B8E7-CA3B-40E7-804C-CB2087563D21}" srcOrd="0" destOrd="0" presId="urn:microsoft.com/office/officeart/2009/3/layout/HorizontalOrganizationChart"/>
    <dgm:cxn modelId="{AB739381-54C6-4192-9C87-53BA3DBEA597}" type="presParOf" srcId="{5356B8E7-CA3B-40E7-804C-CB2087563D21}" destId="{728D6CB7-1669-4CD9-9729-4C2F90B1A42E}" srcOrd="0" destOrd="0" presId="urn:microsoft.com/office/officeart/2009/3/layout/HorizontalOrganizationChart"/>
    <dgm:cxn modelId="{08569F97-C362-4687-9DB9-398F2A9BA998}" type="presParOf" srcId="{5356B8E7-CA3B-40E7-804C-CB2087563D21}" destId="{095EAE67-F475-461D-8E0B-2C8DB8312896}" srcOrd="1" destOrd="0" presId="urn:microsoft.com/office/officeart/2009/3/layout/HorizontalOrganizationChart"/>
    <dgm:cxn modelId="{27630F3E-6CEE-428B-8D1A-59707CB1C212}" type="presParOf" srcId="{3E55F0EE-099A-434B-AFD5-3586ED46C2E7}" destId="{387F9C25-F785-4F62-9C5A-656B89B37AEA}" srcOrd="1" destOrd="0" presId="urn:microsoft.com/office/officeart/2009/3/layout/HorizontalOrganizationChart"/>
    <dgm:cxn modelId="{833230D6-0461-4812-A58F-3D1BCD2CA61B}" type="presParOf" srcId="{3E55F0EE-099A-434B-AFD5-3586ED46C2E7}" destId="{73A113FE-406C-4340-81F1-82E333C39563}" srcOrd="2" destOrd="0" presId="urn:microsoft.com/office/officeart/2009/3/layout/HorizontalOrganizationChart"/>
    <dgm:cxn modelId="{DB8307A2-29E0-453E-B850-A0EC54F33B20}" type="presParOf" srcId="{A6035B3F-8E43-40AB-A260-F89DDE6E45B5}" destId="{838B54F4-DF34-4A59-8A35-E361C35EAF62}" srcOrd="8" destOrd="0" presId="urn:microsoft.com/office/officeart/2009/3/layout/HorizontalOrganizationChart"/>
    <dgm:cxn modelId="{8A6A533D-0621-4351-B794-C23DEF0CF6BA}" type="presParOf" srcId="{A6035B3F-8E43-40AB-A260-F89DDE6E45B5}" destId="{EB601712-50F2-4793-B5C3-B89B368D9DC8}" srcOrd="9" destOrd="0" presId="urn:microsoft.com/office/officeart/2009/3/layout/HorizontalOrganizationChart"/>
    <dgm:cxn modelId="{32C37D64-7ADD-4FD3-9A60-BF30FE5E9FA7}" type="presParOf" srcId="{EB601712-50F2-4793-B5C3-B89B368D9DC8}" destId="{2F5D7D3F-1CB2-44F1-B33F-E84F28D8BA68}" srcOrd="0" destOrd="0" presId="urn:microsoft.com/office/officeart/2009/3/layout/HorizontalOrganizationChart"/>
    <dgm:cxn modelId="{2C1A8D70-5BE1-45A6-B230-F92CEBBEAA1E}" type="presParOf" srcId="{2F5D7D3F-1CB2-44F1-B33F-E84F28D8BA68}" destId="{6F8188FB-8453-4BC4-8824-E4864F1E505B}" srcOrd="0" destOrd="0" presId="urn:microsoft.com/office/officeart/2009/3/layout/HorizontalOrganizationChart"/>
    <dgm:cxn modelId="{FDB704E7-061E-4B8B-B2B7-125A04D2F915}" type="presParOf" srcId="{2F5D7D3F-1CB2-44F1-B33F-E84F28D8BA68}" destId="{4C3D334C-C11D-45CA-8FE8-0EDFD0718A4A}" srcOrd="1" destOrd="0" presId="urn:microsoft.com/office/officeart/2009/3/layout/HorizontalOrganizationChart"/>
    <dgm:cxn modelId="{1282BE8A-B987-4BDD-9853-85C3865CBA21}" type="presParOf" srcId="{EB601712-50F2-4793-B5C3-B89B368D9DC8}" destId="{550E8EFE-7C30-4F83-8287-13B6F6780E49}" srcOrd="1" destOrd="0" presId="urn:microsoft.com/office/officeart/2009/3/layout/HorizontalOrganizationChart"/>
    <dgm:cxn modelId="{EE75C358-B00A-45F4-9484-3F75289EF7EE}" type="presParOf" srcId="{EB601712-50F2-4793-B5C3-B89B368D9DC8}" destId="{18985A0F-804D-4863-9C60-7D33B2975E23}" srcOrd="2" destOrd="0" presId="urn:microsoft.com/office/officeart/2009/3/layout/HorizontalOrganizationChart"/>
    <dgm:cxn modelId="{81F5665D-04AC-49ED-BF97-D43C7464187A}" type="presParOf" srcId="{8A52F510-E5C2-4A3C-BEA7-6CAAA1FB6268}" destId="{E12F07D2-4F3C-4A56-995E-63E7895A2C32}" srcOrd="2" destOrd="0" presId="urn:microsoft.com/office/officeart/2009/3/layout/HorizontalOrganizationChart"/>
    <dgm:cxn modelId="{EC22195C-1359-4545-96D2-5D725644C518}" type="presParOf" srcId="{DE9EE59B-8ACF-4C85-A4CD-2730F2D6A589}" destId="{BEE447A6-728B-49B2-9B01-E5BCBD6312F2}" srcOrd="2" destOrd="0" presId="urn:microsoft.com/office/officeart/2009/3/layout/HorizontalOrganizationChart"/>
    <dgm:cxn modelId="{A8F9128C-2BCC-48CD-B6A6-7F856FF0C0FC}" type="presParOf" srcId="{DE9EE59B-8ACF-4C85-A4CD-2730F2D6A589}" destId="{6DEC58F8-D40F-4E4C-8888-24637F38DE34}" srcOrd="3" destOrd="0" presId="urn:microsoft.com/office/officeart/2009/3/layout/HorizontalOrganizationChart"/>
    <dgm:cxn modelId="{78D6F18D-F7C0-405B-97A5-74A997F6F8B0}" type="presParOf" srcId="{6DEC58F8-D40F-4E4C-8888-24637F38DE34}" destId="{212C3434-A130-445D-BCBF-6F69609E5140}" srcOrd="0" destOrd="0" presId="urn:microsoft.com/office/officeart/2009/3/layout/HorizontalOrganizationChart"/>
    <dgm:cxn modelId="{AC1E6C4E-78DA-46D4-9BB4-F7B100024516}" type="presParOf" srcId="{212C3434-A130-445D-BCBF-6F69609E5140}" destId="{BABDC962-8FAA-41BC-97EC-317A924D3D3D}" srcOrd="0" destOrd="0" presId="urn:microsoft.com/office/officeart/2009/3/layout/HorizontalOrganizationChart"/>
    <dgm:cxn modelId="{C01D5DCC-93C4-4DFA-AE3F-6F16DBCDAF08}" type="presParOf" srcId="{212C3434-A130-445D-BCBF-6F69609E5140}" destId="{506B51F3-3C80-4C55-8258-81325F7DC0E9}" srcOrd="1" destOrd="0" presId="urn:microsoft.com/office/officeart/2009/3/layout/HorizontalOrganizationChart"/>
    <dgm:cxn modelId="{06AA8329-3E2A-4200-99A7-12C67A7262A5}" type="presParOf" srcId="{6DEC58F8-D40F-4E4C-8888-24637F38DE34}" destId="{B5786537-8651-4390-A622-AAE3AB222521}" srcOrd="1" destOrd="0" presId="urn:microsoft.com/office/officeart/2009/3/layout/HorizontalOrganizationChart"/>
    <dgm:cxn modelId="{ADE8DB53-AEAB-47A4-9DD4-EFFB65526174}" type="presParOf" srcId="{B5786537-8651-4390-A622-AAE3AB222521}" destId="{6B937873-217B-42D2-851F-6286183FA6E8}" srcOrd="0" destOrd="0" presId="urn:microsoft.com/office/officeart/2009/3/layout/HorizontalOrganizationChart"/>
    <dgm:cxn modelId="{74F41EB0-EECF-4121-A3A6-764A77122337}" type="presParOf" srcId="{B5786537-8651-4390-A622-AAE3AB222521}" destId="{65DE3AF1-D20B-4C83-AB1F-98119B090B0E}" srcOrd="1" destOrd="0" presId="urn:microsoft.com/office/officeart/2009/3/layout/HorizontalOrganizationChart"/>
    <dgm:cxn modelId="{2F27E49B-2AAA-4036-9BDE-FAF3F95D1195}" type="presParOf" srcId="{65DE3AF1-D20B-4C83-AB1F-98119B090B0E}" destId="{2ABC0097-A130-477E-B288-56FEC7F8DCE1}" srcOrd="0" destOrd="0" presId="urn:microsoft.com/office/officeart/2009/3/layout/HorizontalOrganizationChart"/>
    <dgm:cxn modelId="{D9FFCC2F-3F97-45CD-9384-92765853EE52}" type="presParOf" srcId="{2ABC0097-A130-477E-B288-56FEC7F8DCE1}" destId="{777E3115-6CEC-4712-89E1-928DCE5FF95D}" srcOrd="0" destOrd="0" presId="urn:microsoft.com/office/officeart/2009/3/layout/HorizontalOrganizationChart"/>
    <dgm:cxn modelId="{3EEAD9F5-7788-4120-B3C8-1EE5CBBD5316}" type="presParOf" srcId="{2ABC0097-A130-477E-B288-56FEC7F8DCE1}" destId="{6BB43606-188D-45DC-ACA5-2B9EC60CA436}" srcOrd="1" destOrd="0" presId="urn:microsoft.com/office/officeart/2009/3/layout/HorizontalOrganizationChart"/>
    <dgm:cxn modelId="{090CA85F-ADB6-433A-B860-BDD2930E171E}" type="presParOf" srcId="{65DE3AF1-D20B-4C83-AB1F-98119B090B0E}" destId="{EA948E71-BB84-4C22-8A7C-E7ED4938506B}" srcOrd="1" destOrd="0" presId="urn:microsoft.com/office/officeart/2009/3/layout/HorizontalOrganizationChart"/>
    <dgm:cxn modelId="{5F64A776-B533-421D-A6A7-E0D94A5D3F6A}" type="presParOf" srcId="{65DE3AF1-D20B-4C83-AB1F-98119B090B0E}" destId="{BC4C1FAF-37FB-4EF5-9718-91D5D1B732AC}" srcOrd="2" destOrd="0" presId="urn:microsoft.com/office/officeart/2009/3/layout/HorizontalOrganizationChart"/>
    <dgm:cxn modelId="{A4C39A84-7433-41F7-B67A-E9CCE9604A69}" type="presParOf" srcId="{B5786537-8651-4390-A622-AAE3AB222521}" destId="{BA896A33-99FC-425C-AFDA-20E700AA9C53}" srcOrd="2" destOrd="0" presId="urn:microsoft.com/office/officeart/2009/3/layout/HorizontalOrganizationChart"/>
    <dgm:cxn modelId="{93F0373C-71A3-4EFA-AA82-72C18B0D7A96}" type="presParOf" srcId="{B5786537-8651-4390-A622-AAE3AB222521}" destId="{1FA89855-7CBA-43EB-86A3-8F4FFB6D750E}" srcOrd="3" destOrd="0" presId="urn:microsoft.com/office/officeart/2009/3/layout/HorizontalOrganizationChart"/>
    <dgm:cxn modelId="{E03BEFAB-F026-4D45-AE76-510AC795B195}" type="presParOf" srcId="{1FA89855-7CBA-43EB-86A3-8F4FFB6D750E}" destId="{B678BCB7-89C9-4CF8-8566-2E6D3EE03E62}" srcOrd="0" destOrd="0" presId="urn:microsoft.com/office/officeart/2009/3/layout/HorizontalOrganizationChart"/>
    <dgm:cxn modelId="{6C4D1DE6-28E3-4E2E-8498-36EE9D92D386}" type="presParOf" srcId="{B678BCB7-89C9-4CF8-8566-2E6D3EE03E62}" destId="{49C80A5B-B85F-463E-BF7C-BA9267257D5F}" srcOrd="0" destOrd="0" presId="urn:microsoft.com/office/officeart/2009/3/layout/HorizontalOrganizationChart"/>
    <dgm:cxn modelId="{42F6984E-669D-4E43-BD68-7C321C0B622B}" type="presParOf" srcId="{B678BCB7-89C9-4CF8-8566-2E6D3EE03E62}" destId="{F7B8B830-1A0F-48F1-AD24-0F27F34AC1A8}" srcOrd="1" destOrd="0" presId="urn:microsoft.com/office/officeart/2009/3/layout/HorizontalOrganizationChart"/>
    <dgm:cxn modelId="{57383E47-2548-4FA7-8C7F-E140CE826B29}" type="presParOf" srcId="{1FA89855-7CBA-43EB-86A3-8F4FFB6D750E}" destId="{7D40BA15-15A8-41C9-B257-B3E69AA24F40}" srcOrd="1" destOrd="0" presId="urn:microsoft.com/office/officeart/2009/3/layout/HorizontalOrganizationChart"/>
    <dgm:cxn modelId="{9D544B27-AF15-49B2-987E-76D667BF7832}" type="presParOf" srcId="{1FA89855-7CBA-43EB-86A3-8F4FFB6D750E}" destId="{94AD0FAD-B67F-4991-B5E9-0A2B67BF496F}" srcOrd="2" destOrd="0" presId="urn:microsoft.com/office/officeart/2009/3/layout/HorizontalOrganizationChart"/>
    <dgm:cxn modelId="{128E7677-337C-4371-B6A0-E832C35AD41E}" type="presParOf" srcId="{B5786537-8651-4390-A622-AAE3AB222521}" destId="{8F8F2037-A150-4B01-9346-BEF59B897532}" srcOrd="4" destOrd="0" presId="urn:microsoft.com/office/officeart/2009/3/layout/HorizontalOrganizationChart"/>
    <dgm:cxn modelId="{536D5DB4-E718-40EF-9D75-CD7016745998}" type="presParOf" srcId="{B5786537-8651-4390-A622-AAE3AB222521}" destId="{953F5C98-B9A6-4820-981C-9AED0E9299E6}" srcOrd="5" destOrd="0" presId="urn:microsoft.com/office/officeart/2009/3/layout/HorizontalOrganizationChart"/>
    <dgm:cxn modelId="{FC3E170F-8936-4EFC-BD38-0142659CB314}" type="presParOf" srcId="{953F5C98-B9A6-4820-981C-9AED0E9299E6}" destId="{33ADC9FE-2788-4753-B7C8-1209CD90B36B}" srcOrd="0" destOrd="0" presId="urn:microsoft.com/office/officeart/2009/3/layout/HorizontalOrganizationChart"/>
    <dgm:cxn modelId="{687BF75C-6799-4E6A-ABE0-C909500BAF52}" type="presParOf" srcId="{33ADC9FE-2788-4753-B7C8-1209CD90B36B}" destId="{B98221F3-E0D8-4F50-AA5F-B822D30F6AE8}" srcOrd="0" destOrd="0" presId="urn:microsoft.com/office/officeart/2009/3/layout/HorizontalOrganizationChart"/>
    <dgm:cxn modelId="{DD29F221-FF62-4E24-AF89-67C76291B102}" type="presParOf" srcId="{33ADC9FE-2788-4753-B7C8-1209CD90B36B}" destId="{89127C48-A706-4692-B132-84C358F13BDD}" srcOrd="1" destOrd="0" presId="urn:microsoft.com/office/officeart/2009/3/layout/HorizontalOrganizationChart"/>
    <dgm:cxn modelId="{1B7A30DB-5743-4207-95A1-229EFD5C9F7B}" type="presParOf" srcId="{953F5C98-B9A6-4820-981C-9AED0E9299E6}" destId="{83639F48-72EF-4718-A42B-7019B0244205}" srcOrd="1" destOrd="0" presId="urn:microsoft.com/office/officeart/2009/3/layout/HorizontalOrganizationChart"/>
    <dgm:cxn modelId="{22F78125-C087-47F0-9B90-0D29828285D7}" type="presParOf" srcId="{953F5C98-B9A6-4820-981C-9AED0E9299E6}" destId="{D22A5B0E-A405-4FA2-BB88-4EDDE96F8829}" srcOrd="2" destOrd="0" presId="urn:microsoft.com/office/officeart/2009/3/layout/HorizontalOrganizationChart"/>
    <dgm:cxn modelId="{E0E7C870-7D34-4EEA-B565-2A215DAB531B}" type="presParOf" srcId="{B5786537-8651-4390-A622-AAE3AB222521}" destId="{3D1347C4-A628-4B7C-99AE-8BFA6F72C718}" srcOrd="6" destOrd="0" presId="urn:microsoft.com/office/officeart/2009/3/layout/HorizontalOrganizationChart"/>
    <dgm:cxn modelId="{490A3495-F41C-488E-BDEA-F6A39494CB92}" type="presParOf" srcId="{B5786537-8651-4390-A622-AAE3AB222521}" destId="{2A2C84C9-A4F2-47A8-BBC5-C13483853892}" srcOrd="7" destOrd="0" presId="urn:microsoft.com/office/officeart/2009/3/layout/HorizontalOrganizationChart"/>
    <dgm:cxn modelId="{E1445BFA-1931-4FBF-83B3-E5F9AE3E3CCA}" type="presParOf" srcId="{2A2C84C9-A4F2-47A8-BBC5-C13483853892}" destId="{8D339F8E-F5D6-4DCB-A93D-906CA4894C85}" srcOrd="0" destOrd="0" presId="urn:microsoft.com/office/officeart/2009/3/layout/HorizontalOrganizationChart"/>
    <dgm:cxn modelId="{8E5142AB-B854-4168-9DDE-DA4FB9E9097C}" type="presParOf" srcId="{8D339F8E-F5D6-4DCB-A93D-906CA4894C85}" destId="{19613D6D-5FC5-4D56-BBC2-D0251FAB938F}" srcOrd="0" destOrd="0" presId="urn:microsoft.com/office/officeart/2009/3/layout/HorizontalOrganizationChart"/>
    <dgm:cxn modelId="{04321DF4-A185-4D5C-A12A-5C64F8DCFE61}" type="presParOf" srcId="{8D339F8E-F5D6-4DCB-A93D-906CA4894C85}" destId="{F6DB635D-7198-4015-8CE4-29F9E06CA93F}" srcOrd="1" destOrd="0" presId="urn:microsoft.com/office/officeart/2009/3/layout/HorizontalOrganizationChart"/>
    <dgm:cxn modelId="{6433A1A7-EE75-418A-A0CB-2D5E310D891A}" type="presParOf" srcId="{2A2C84C9-A4F2-47A8-BBC5-C13483853892}" destId="{6C322A7C-6D4A-4E1D-87E3-0D17138A72A5}" srcOrd="1" destOrd="0" presId="urn:microsoft.com/office/officeart/2009/3/layout/HorizontalOrganizationChart"/>
    <dgm:cxn modelId="{346BE834-FDBE-4A1F-8B43-5B0386383D10}" type="presParOf" srcId="{2A2C84C9-A4F2-47A8-BBC5-C13483853892}" destId="{10EB9B35-8B87-4F4A-B0F9-A7A381CB8A66}" srcOrd="2" destOrd="0" presId="urn:microsoft.com/office/officeart/2009/3/layout/HorizontalOrganizationChart"/>
    <dgm:cxn modelId="{6E51AC9D-D7F0-452E-87DB-88CDB8C5DA0F}" type="presParOf" srcId="{B5786537-8651-4390-A622-AAE3AB222521}" destId="{6881F19B-20CC-4396-B3AE-08B22B30520D}" srcOrd="8" destOrd="0" presId="urn:microsoft.com/office/officeart/2009/3/layout/HorizontalOrganizationChart"/>
    <dgm:cxn modelId="{1F8B753D-0225-4D1F-B18E-C67197AB8D09}" type="presParOf" srcId="{B5786537-8651-4390-A622-AAE3AB222521}" destId="{D9089F73-FCB1-46AD-9982-93636EA42F54}" srcOrd="9" destOrd="0" presId="urn:microsoft.com/office/officeart/2009/3/layout/HorizontalOrganizationChart"/>
    <dgm:cxn modelId="{D64435EF-7976-43DC-B3C4-3ACA7EA0C027}" type="presParOf" srcId="{D9089F73-FCB1-46AD-9982-93636EA42F54}" destId="{E4F6B6D2-8C0E-47E8-B78F-82228C8E0CEA}" srcOrd="0" destOrd="0" presId="urn:microsoft.com/office/officeart/2009/3/layout/HorizontalOrganizationChart"/>
    <dgm:cxn modelId="{44AD8C49-FB3B-46AD-AB24-B4A9EF953A98}" type="presParOf" srcId="{E4F6B6D2-8C0E-47E8-B78F-82228C8E0CEA}" destId="{208926C9-7748-45B4-9C7B-86C3EC854FA3}" srcOrd="0" destOrd="0" presId="urn:microsoft.com/office/officeart/2009/3/layout/HorizontalOrganizationChart"/>
    <dgm:cxn modelId="{26327C8F-A2AB-4DE2-AB53-001EBA75F24C}" type="presParOf" srcId="{E4F6B6D2-8C0E-47E8-B78F-82228C8E0CEA}" destId="{B035D771-6607-40E3-8C91-AA5111CC3833}" srcOrd="1" destOrd="0" presId="urn:microsoft.com/office/officeart/2009/3/layout/HorizontalOrganizationChart"/>
    <dgm:cxn modelId="{CC91E13C-BDC4-4FC2-AF0E-2D51F48B594F}" type="presParOf" srcId="{D9089F73-FCB1-46AD-9982-93636EA42F54}" destId="{03EC3C2B-5BE9-4E2E-8830-6CA175F8F4B8}" srcOrd="1" destOrd="0" presId="urn:microsoft.com/office/officeart/2009/3/layout/HorizontalOrganizationChart"/>
    <dgm:cxn modelId="{923F2439-C001-434A-87EC-7C487B04C2B2}" type="presParOf" srcId="{D9089F73-FCB1-46AD-9982-93636EA42F54}" destId="{DA81B24B-1283-4043-94CA-E9E9DA732DE4}" srcOrd="2" destOrd="0" presId="urn:microsoft.com/office/officeart/2009/3/layout/HorizontalOrganizationChart"/>
    <dgm:cxn modelId="{05ADC734-FC08-42AC-8A5C-B06106DD9BAD}" type="presParOf" srcId="{6DEC58F8-D40F-4E4C-8888-24637F38DE34}" destId="{88A5EA96-1CB6-42C7-8325-F8D006AF0B02}" srcOrd="2" destOrd="0" presId="urn:microsoft.com/office/officeart/2009/3/layout/HorizontalOrganizationChart"/>
    <dgm:cxn modelId="{4D78534B-D74C-4C53-A21D-837D3441F1A2}" type="presParOf" srcId="{DE9EE59B-8ACF-4C85-A4CD-2730F2D6A589}" destId="{6361859B-A7C6-4BA3-89BA-E03ACF6AD187}" srcOrd="4" destOrd="0" presId="urn:microsoft.com/office/officeart/2009/3/layout/HorizontalOrganizationChart"/>
    <dgm:cxn modelId="{28782B2D-BBF1-4811-9E18-F0EF8A3420EB}" type="presParOf" srcId="{DE9EE59B-8ACF-4C85-A4CD-2730F2D6A589}" destId="{BE66FA7A-0C69-4326-B872-C53833FE89FF}" srcOrd="5" destOrd="0" presId="urn:microsoft.com/office/officeart/2009/3/layout/HorizontalOrganizationChart"/>
    <dgm:cxn modelId="{3330D7FE-E482-4ECA-A68A-9C76EA18FBB6}" type="presParOf" srcId="{BE66FA7A-0C69-4326-B872-C53833FE89FF}" destId="{C8A4C19B-B86A-4C0A-9BDA-C8423A50C713}" srcOrd="0" destOrd="0" presId="urn:microsoft.com/office/officeart/2009/3/layout/HorizontalOrganizationChart"/>
    <dgm:cxn modelId="{013CBB61-F15A-4DAF-9006-CBEAF182AAC6}" type="presParOf" srcId="{C8A4C19B-B86A-4C0A-9BDA-C8423A50C713}" destId="{BC1FF284-0A7E-4158-B4B0-BDB771364FD4}" srcOrd="0" destOrd="0" presId="urn:microsoft.com/office/officeart/2009/3/layout/HorizontalOrganizationChart"/>
    <dgm:cxn modelId="{6FCA5B6C-BA01-46C4-A57E-F13C43568F07}" type="presParOf" srcId="{C8A4C19B-B86A-4C0A-9BDA-C8423A50C713}" destId="{4CD26A60-60B1-49D8-8C0D-6535FE1C18DE}" srcOrd="1" destOrd="0" presId="urn:microsoft.com/office/officeart/2009/3/layout/HorizontalOrganizationChart"/>
    <dgm:cxn modelId="{B8F4B6C5-57E4-4BC1-8E27-22EBAFE1C4C1}" type="presParOf" srcId="{BE66FA7A-0C69-4326-B872-C53833FE89FF}" destId="{8F4388AF-1C75-4C3A-AD90-BB49A3A1C6FA}" srcOrd="1" destOrd="0" presId="urn:microsoft.com/office/officeart/2009/3/layout/HorizontalOrganizationChart"/>
    <dgm:cxn modelId="{8622FD0C-F472-43A4-85D3-042ECB8B3053}" type="presParOf" srcId="{8F4388AF-1C75-4C3A-AD90-BB49A3A1C6FA}" destId="{A42DF2FB-EF91-454D-B7B4-EFDA8EE92F6E}" srcOrd="0" destOrd="0" presId="urn:microsoft.com/office/officeart/2009/3/layout/HorizontalOrganizationChart"/>
    <dgm:cxn modelId="{53EBF5B9-0AA9-4639-8252-5C0B5599D875}" type="presParOf" srcId="{8F4388AF-1C75-4C3A-AD90-BB49A3A1C6FA}" destId="{F2DFE604-29A7-46C4-BEF1-29688F96409B}" srcOrd="1" destOrd="0" presId="urn:microsoft.com/office/officeart/2009/3/layout/HorizontalOrganizationChart"/>
    <dgm:cxn modelId="{E492398E-9B22-4F5E-BA9F-06099BAF1A56}" type="presParOf" srcId="{F2DFE604-29A7-46C4-BEF1-29688F96409B}" destId="{44D02556-1A35-42BF-89FD-57CB5A99ED3A}" srcOrd="0" destOrd="0" presId="urn:microsoft.com/office/officeart/2009/3/layout/HorizontalOrganizationChart"/>
    <dgm:cxn modelId="{2207BA1C-9534-4635-92BB-76DDF91527C7}" type="presParOf" srcId="{44D02556-1A35-42BF-89FD-57CB5A99ED3A}" destId="{BCF50995-8F9A-4DB3-A5CA-CF9326B12F58}" srcOrd="0" destOrd="0" presId="urn:microsoft.com/office/officeart/2009/3/layout/HorizontalOrganizationChart"/>
    <dgm:cxn modelId="{AC2C37EC-96FD-4E25-A317-E0365C1CD573}" type="presParOf" srcId="{44D02556-1A35-42BF-89FD-57CB5A99ED3A}" destId="{83D6604F-8152-42FA-9CBA-F8E6DB6B9273}" srcOrd="1" destOrd="0" presId="urn:microsoft.com/office/officeart/2009/3/layout/HorizontalOrganizationChart"/>
    <dgm:cxn modelId="{3894EA2F-2AB6-4F24-9DF5-6768FF1C6AB1}" type="presParOf" srcId="{F2DFE604-29A7-46C4-BEF1-29688F96409B}" destId="{F3C8C7DB-97CA-46AE-8300-A6F905FA0BD2}" srcOrd="1" destOrd="0" presId="urn:microsoft.com/office/officeart/2009/3/layout/HorizontalOrganizationChart"/>
    <dgm:cxn modelId="{6051E022-F4F8-4A22-B5BA-9384404D84AB}" type="presParOf" srcId="{F2DFE604-29A7-46C4-BEF1-29688F96409B}" destId="{627E8C4E-5A02-41DE-AC4B-F9360A34D083}" srcOrd="2" destOrd="0" presId="urn:microsoft.com/office/officeart/2009/3/layout/HorizontalOrganizationChart"/>
    <dgm:cxn modelId="{A9A3CD2B-BF37-4AEB-B225-3F2598EDB838}" type="presParOf" srcId="{8F4388AF-1C75-4C3A-AD90-BB49A3A1C6FA}" destId="{9752AB49-4A69-4C3E-B8E4-191D998555F0}" srcOrd="2" destOrd="0" presId="urn:microsoft.com/office/officeart/2009/3/layout/HorizontalOrganizationChart"/>
    <dgm:cxn modelId="{E880E1E1-58C9-41C0-9619-908210F4DCED}" type="presParOf" srcId="{8F4388AF-1C75-4C3A-AD90-BB49A3A1C6FA}" destId="{A2397573-46DE-4C04-8307-7B7FB211FA0F}" srcOrd="3" destOrd="0" presId="urn:microsoft.com/office/officeart/2009/3/layout/HorizontalOrganizationChart"/>
    <dgm:cxn modelId="{F46B37D9-201A-4C7A-BBE1-6912054351B9}" type="presParOf" srcId="{A2397573-46DE-4C04-8307-7B7FB211FA0F}" destId="{826881ED-7E2D-4756-9BBF-51C94F1C4A22}" srcOrd="0" destOrd="0" presId="urn:microsoft.com/office/officeart/2009/3/layout/HorizontalOrganizationChart"/>
    <dgm:cxn modelId="{FBA99C3A-5AB9-44F3-9CFE-8879D9ECF0D4}" type="presParOf" srcId="{826881ED-7E2D-4756-9BBF-51C94F1C4A22}" destId="{002E6259-C6BB-47B8-A069-EA3C4B395F35}" srcOrd="0" destOrd="0" presId="urn:microsoft.com/office/officeart/2009/3/layout/HorizontalOrganizationChart"/>
    <dgm:cxn modelId="{70273B89-35EB-42A1-ABB2-7D43B3F5FF20}" type="presParOf" srcId="{826881ED-7E2D-4756-9BBF-51C94F1C4A22}" destId="{508B65BC-C5FA-49B6-BFDE-94B15212C376}" srcOrd="1" destOrd="0" presId="urn:microsoft.com/office/officeart/2009/3/layout/HorizontalOrganizationChart"/>
    <dgm:cxn modelId="{5882F582-E6AC-48B0-BD6B-75B8339FC216}" type="presParOf" srcId="{A2397573-46DE-4C04-8307-7B7FB211FA0F}" destId="{713EF50C-C223-49AA-921B-F1A603F7B5D1}" srcOrd="1" destOrd="0" presId="urn:microsoft.com/office/officeart/2009/3/layout/HorizontalOrganizationChart"/>
    <dgm:cxn modelId="{F1D50534-B098-48C1-8298-08E87FE01F9F}" type="presParOf" srcId="{A2397573-46DE-4C04-8307-7B7FB211FA0F}" destId="{F00FA552-FE9B-426B-8FAB-62720F88BBDB}" srcOrd="2" destOrd="0" presId="urn:microsoft.com/office/officeart/2009/3/layout/HorizontalOrganizationChart"/>
    <dgm:cxn modelId="{AE109EAE-90E7-4E96-B1DF-5DD00876AB09}" type="presParOf" srcId="{8F4388AF-1C75-4C3A-AD90-BB49A3A1C6FA}" destId="{B33CACBF-61F7-4DED-BEB7-A77E76471444}" srcOrd="4" destOrd="0" presId="urn:microsoft.com/office/officeart/2009/3/layout/HorizontalOrganizationChart"/>
    <dgm:cxn modelId="{76A3C341-6B6A-49A7-94E2-634EC01B65F3}" type="presParOf" srcId="{8F4388AF-1C75-4C3A-AD90-BB49A3A1C6FA}" destId="{5B41DACF-841B-4333-AE10-3591D1521140}" srcOrd="5" destOrd="0" presId="urn:microsoft.com/office/officeart/2009/3/layout/HorizontalOrganizationChart"/>
    <dgm:cxn modelId="{62AD79B0-9262-4148-9E61-4840E6ABA6D6}" type="presParOf" srcId="{5B41DACF-841B-4333-AE10-3591D1521140}" destId="{9DB5B731-FB55-45DB-9637-CD9004154849}" srcOrd="0" destOrd="0" presId="urn:microsoft.com/office/officeart/2009/3/layout/HorizontalOrganizationChart"/>
    <dgm:cxn modelId="{0AAAF4C4-5C1D-45E0-AC73-6B3D4DD65EBC}" type="presParOf" srcId="{9DB5B731-FB55-45DB-9637-CD9004154849}" destId="{E66514F7-0143-4F58-BCBB-4116C2345B73}" srcOrd="0" destOrd="0" presId="urn:microsoft.com/office/officeart/2009/3/layout/HorizontalOrganizationChart"/>
    <dgm:cxn modelId="{ECBDA5A1-1B44-4D35-B44D-6923EE39E8E8}" type="presParOf" srcId="{9DB5B731-FB55-45DB-9637-CD9004154849}" destId="{BAE8B62D-D0B2-4F60-9E2F-7C4B9EA91BF2}" srcOrd="1" destOrd="0" presId="urn:microsoft.com/office/officeart/2009/3/layout/HorizontalOrganizationChart"/>
    <dgm:cxn modelId="{D7351126-90E8-46BB-BDCF-979E179F8220}" type="presParOf" srcId="{5B41DACF-841B-4333-AE10-3591D1521140}" destId="{6A5D8763-CDD0-4F3F-BF90-09CFA328851A}" srcOrd="1" destOrd="0" presId="urn:microsoft.com/office/officeart/2009/3/layout/HorizontalOrganizationChart"/>
    <dgm:cxn modelId="{4F158896-99FF-4CB6-914E-E005BCC8AF25}" type="presParOf" srcId="{5B41DACF-841B-4333-AE10-3591D1521140}" destId="{B97D0D0C-4139-406B-A0D0-0363C84F9477}" srcOrd="2" destOrd="0" presId="urn:microsoft.com/office/officeart/2009/3/layout/HorizontalOrganizationChart"/>
    <dgm:cxn modelId="{C0D8DA63-A582-4321-81CE-B0AA2A4E31DF}" type="presParOf" srcId="{8F4388AF-1C75-4C3A-AD90-BB49A3A1C6FA}" destId="{B3EB95E3-EBC8-48CC-8E2A-3DFFA077ECEB}" srcOrd="6" destOrd="0" presId="urn:microsoft.com/office/officeart/2009/3/layout/HorizontalOrganizationChart"/>
    <dgm:cxn modelId="{BD9173A7-AA5C-4F4C-B649-A70B6CB19FAC}" type="presParOf" srcId="{8F4388AF-1C75-4C3A-AD90-BB49A3A1C6FA}" destId="{CE30CFB1-2AE9-4281-AA96-7BD3C7120C4B}" srcOrd="7" destOrd="0" presId="urn:microsoft.com/office/officeart/2009/3/layout/HorizontalOrganizationChart"/>
    <dgm:cxn modelId="{5C5DA320-97B8-4E5F-8AC5-DA3726A39594}" type="presParOf" srcId="{CE30CFB1-2AE9-4281-AA96-7BD3C7120C4B}" destId="{F651A7B4-A4C7-4280-BBF3-01F07AF8AD8A}" srcOrd="0" destOrd="0" presId="urn:microsoft.com/office/officeart/2009/3/layout/HorizontalOrganizationChart"/>
    <dgm:cxn modelId="{4D305DFC-2CE3-44CD-A2BE-D74FB5AE82CE}" type="presParOf" srcId="{F651A7B4-A4C7-4280-BBF3-01F07AF8AD8A}" destId="{D2C17062-CBEB-4436-AE5E-D99121FCFD9C}" srcOrd="0" destOrd="0" presId="urn:microsoft.com/office/officeart/2009/3/layout/HorizontalOrganizationChart"/>
    <dgm:cxn modelId="{B86001C1-13EA-46ED-820F-739A023D471E}" type="presParOf" srcId="{F651A7B4-A4C7-4280-BBF3-01F07AF8AD8A}" destId="{32C1E430-0A7F-4D8F-9A44-BD4AAAAB322D}" srcOrd="1" destOrd="0" presId="urn:microsoft.com/office/officeart/2009/3/layout/HorizontalOrganizationChart"/>
    <dgm:cxn modelId="{5FD2E83F-480E-49E5-94A2-EA6B381BCF9A}" type="presParOf" srcId="{CE30CFB1-2AE9-4281-AA96-7BD3C7120C4B}" destId="{BC16059A-FE96-44DA-A584-9825A7A48367}" srcOrd="1" destOrd="0" presId="urn:microsoft.com/office/officeart/2009/3/layout/HorizontalOrganizationChart"/>
    <dgm:cxn modelId="{E3DE32F0-1302-4503-989B-AA6B9B3FD774}" type="presParOf" srcId="{CE30CFB1-2AE9-4281-AA96-7BD3C7120C4B}" destId="{4A582A55-2D1C-487C-A71E-F7CD2A80F3F8}" srcOrd="2" destOrd="0" presId="urn:microsoft.com/office/officeart/2009/3/layout/HorizontalOrganizationChart"/>
    <dgm:cxn modelId="{2B5DF53D-422A-41AE-9635-4D40E4CFB2C4}" type="presParOf" srcId="{8F4388AF-1C75-4C3A-AD90-BB49A3A1C6FA}" destId="{9242BCAF-CC36-407E-A5AF-47B7CB256A7D}" srcOrd="8" destOrd="0" presId="urn:microsoft.com/office/officeart/2009/3/layout/HorizontalOrganizationChart"/>
    <dgm:cxn modelId="{85DD7F93-F331-4F91-BE78-FB9EE56D0237}" type="presParOf" srcId="{8F4388AF-1C75-4C3A-AD90-BB49A3A1C6FA}" destId="{F0863C6A-D892-403B-90BF-C51774C77CE3}" srcOrd="9" destOrd="0" presId="urn:microsoft.com/office/officeart/2009/3/layout/HorizontalOrganizationChart"/>
    <dgm:cxn modelId="{5068F362-5ECC-41BB-9B22-BF6859754B01}" type="presParOf" srcId="{F0863C6A-D892-403B-90BF-C51774C77CE3}" destId="{DD6936F4-FEC0-401D-81C4-276F4FE74E2F}" srcOrd="0" destOrd="0" presId="urn:microsoft.com/office/officeart/2009/3/layout/HorizontalOrganizationChart"/>
    <dgm:cxn modelId="{4612C5DF-6CD9-409F-9D73-81E359ACD152}" type="presParOf" srcId="{DD6936F4-FEC0-401D-81C4-276F4FE74E2F}" destId="{086CB0B7-27DD-4A96-9DED-A9BDA0A3CE1C}" srcOrd="0" destOrd="0" presId="urn:microsoft.com/office/officeart/2009/3/layout/HorizontalOrganizationChart"/>
    <dgm:cxn modelId="{FC610C17-5487-4262-B9EA-F416FACB0989}" type="presParOf" srcId="{DD6936F4-FEC0-401D-81C4-276F4FE74E2F}" destId="{230D8BCA-53C2-4624-B14B-D35CC3A1919E}" srcOrd="1" destOrd="0" presId="urn:microsoft.com/office/officeart/2009/3/layout/HorizontalOrganizationChart"/>
    <dgm:cxn modelId="{0C0EED4A-474F-42B7-9959-9102405A1413}" type="presParOf" srcId="{F0863C6A-D892-403B-90BF-C51774C77CE3}" destId="{C94F9DFB-CC2F-434F-B3C0-66D77761ED01}" srcOrd="1" destOrd="0" presId="urn:microsoft.com/office/officeart/2009/3/layout/HorizontalOrganizationChart"/>
    <dgm:cxn modelId="{CBF46C9B-D9A6-42F6-BBB8-A762C2563007}" type="presParOf" srcId="{F0863C6A-D892-403B-90BF-C51774C77CE3}" destId="{D4E4331A-10D0-47C8-AE4F-9B3C02D65D50}" srcOrd="2" destOrd="0" presId="urn:microsoft.com/office/officeart/2009/3/layout/HorizontalOrganizationChart"/>
    <dgm:cxn modelId="{CAE67756-6228-4A8B-8662-B2743B00CBCA}" type="presParOf" srcId="{8F4388AF-1C75-4C3A-AD90-BB49A3A1C6FA}" destId="{68FDCEE1-E4AC-4626-BD83-E552511FBCC0}" srcOrd="10" destOrd="0" presId="urn:microsoft.com/office/officeart/2009/3/layout/HorizontalOrganizationChart"/>
    <dgm:cxn modelId="{D8073784-2594-489C-9533-42EAF3278DA1}" type="presParOf" srcId="{8F4388AF-1C75-4C3A-AD90-BB49A3A1C6FA}" destId="{F0BCEC59-FA01-4CF1-9A45-B7E612290D1B}" srcOrd="11" destOrd="0" presId="urn:microsoft.com/office/officeart/2009/3/layout/HorizontalOrganizationChart"/>
    <dgm:cxn modelId="{C1D648DF-C978-4EF9-81F7-CC809B752C07}" type="presParOf" srcId="{F0BCEC59-FA01-4CF1-9A45-B7E612290D1B}" destId="{3CEE6B00-FA77-4A6D-AFF8-C07CDD2CDD3E}" srcOrd="0" destOrd="0" presId="urn:microsoft.com/office/officeart/2009/3/layout/HorizontalOrganizationChart"/>
    <dgm:cxn modelId="{160D9759-8CC7-42AF-BB5C-E3AA81E219D3}" type="presParOf" srcId="{3CEE6B00-FA77-4A6D-AFF8-C07CDD2CDD3E}" destId="{DEB1E6C6-2D88-4833-B398-A933A86D96EF}" srcOrd="0" destOrd="0" presId="urn:microsoft.com/office/officeart/2009/3/layout/HorizontalOrganizationChart"/>
    <dgm:cxn modelId="{ED808EE1-E7D9-4871-ADEC-8A334234CC50}" type="presParOf" srcId="{3CEE6B00-FA77-4A6D-AFF8-C07CDD2CDD3E}" destId="{3D056156-7D2D-4549-803B-3852622F6CE5}" srcOrd="1" destOrd="0" presId="urn:microsoft.com/office/officeart/2009/3/layout/HorizontalOrganizationChart"/>
    <dgm:cxn modelId="{3B39A1F6-A3AA-4B17-99B0-6F5728CA777E}" type="presParOf" srcId="{F0BCEC59-FA01-4CF1-9A45-B7E612290D1B}" destId="{2D0AA678-86C7-46B1-BFAD-EAAFD158EE68}" srcOrd="1" destOrd="0" presId="urn:microsoft.com/office/officeart/2009/3/layout/HorizontalOrganizationChart"/>
    <dgm:cxn modelId="{B207718F-72FA-44D0-A5A9-E14FECC46A65}" type="presParOf" srcId="{F0BCEC59-FA01-4CF1-9A45-B7E612290D1B}" destId="{C68EE5BE-F124-47DB-969D-8387CEA8C988}" srcOrd="2" destOrd="0" presId="urn:microsoft.com/office/officeart/2009/3/layout/HorizontalOrganizationChart"/>
    <dgm:cxn modelId="{20028B2B-43A5-4A40-866F-31DD2516D532}" type="presParOf" srcId="{BE66FA7A-0C69-4326-B872-C53833FE89FF}" destId="{B8C19569-3B49-4CC5-87C7-3D8F5579AFA2}" srcOrd="2" destOrd="0" presId="urn:microsoft.com/office/officeart/2009/3/layout/HorizontalOrganizationChart"/>
    <dgm:cxn modelId="{05C40B92-FF66-421F-B838-3FF5F885B925}" type="presParOf" srcId="{DE9EE59B-8ACF-4C85-A4CD-2730F2D6A589}" destId="{9FBFDAEB-C9B0-4156-A719-E923388DB9C8}" srcOrd="6" destOrd="0" presId="urn:microsoft.com/office/officeart/2009/3/layout/HorizontalOrganizationChart"/>
    <dgm:cxn modelId="{88C2692C-8BB8-4439-AB67-BBDB6865E34C}" type="presParOf" srcId="{DE9EE59B-8ACF-4C85-A4CD-2730F2D6A589}" destId="{369F3C2D-D9A5-41A5-B0E1-772130D9F185}" srcOrd="7" destOrd="0" presId="urn:microsoft.com/office/officeart/2009/3/layout/HorizontalOrganizationChart"/>
    <dgm:cxn modelId="{01EB7B73-93B3-49B3-96BA-3052E37C1971}" type="presParOf" srcId="{369F3C2D-D9A5-41A5-B0E1-772130D9F185}" destId="{55225C1B-41A4-4EC1-B8A2-7E28D5CDDDC6}" srcOrd="0" destOrd="0" presId="urn:microsoft.com/office/officeart/2009/3/layout/HorizontalOrganizationChart"/>
    <dgm:cxn modelId="{A17C7D29-1CBE-44A3-832E-59736A1E7898}" type="presParOf" srcId="{55225C1B-41A4-4EC1-B8A2-7E28D5CDDDC6}" destId="{0B7D8DF1-A72E-4857-B4E6-2890192F73A9}" srcOrd="0" destOrd="0" presId="urn:microsoft.com/office/officeart/2009/3/layout/HorizontalOrganizationChart"/>
    <dgm:cxn modelId="{AE510DCE-A9C6-45D4-B757-27DD51006278}" type="presParOf" srcId="{55225C1B-41A4-4EC1-B8A2-7E28D5CDDDC6}" destId="{844B5ACD-F1C9-482F-8E80-D937C463CE77}" srcOrd="1" destOrd="0" presId="urn:microsoft.com/office/officeart/2009/3/layout/HorizontalOrganizationChart"/>
    <dgm:cxn modelId="{70BB92D9-7469-42DC-9C4B-0A5BDC18DEB9}" type="presParOf" srcId="{369F3C2D-D9A5-41A5-B0E1-772130D9F185}" destId="{A26207E8-EB0A-44E8-A712-0EDE39BCDCAE}" srcOrd="1" destOrd="0" presId="urn:microsoft.com/office/officeart/2009/3/layout/HorizontalOrganizationChart"/>
    <dgm:cxn modelId="{5C6CEF6B-C49B-4145-9B4E-ADF622DA0B24}" type="presParOf" srcId="{A26207E8-EB0A-44E8-A712-0EDE39BCDCAE}" destId="{E3C14547-DAE6-4C3C-8D8B-CD6CA306B79D}" srcOrd="0" destOrd="0" presId="urn:microsoft.com/office/officeart/2009/3/layout/HorizontalOrganizationChart"/>
    <dgm:cxn modelId="{0A9E3D27-43DB-4EA7-8039-496A5DE62DB4}" type="presParOf" srcId="{A26207E8-EB0A-44E8-A712-0EDE39BCDCAE}" destId="{8BEBB8EB-69BF-49FF-9DB7-4ABE4720693D}" srcOrd="1" destOrd="0" presId="urn:microsoft.com/office/officeart/2009/3/layout/HorizontalOrganizationChart"/>
    <dgm:cxn modelId="{E26A64FC-176D-4341-9108-413A28477437}" type="presParOf" srcId="{8BEBB8EB-69BF-49FF-9DB7-4ABE4720693D}" destId="{7D6485B9-C39B-471A-94FC-F170B4D80795}" srcOrd="0" destOrd="0" presId="urn:microsoft.com/office/officeart/2009/3/layout/HorizontalOrganizationChart"/>
    <dgm:cxn modelId="{7495526F-A3E0-4C96-8E54-6F10CC3976C1}" type="presParOf" srcId="{7D6485B9-C39B-471A-94FC-F170B4D80795}" destId="{9FA46326-7002-4AA1-B306-783C7560F529}" srcOrd="0" destOrd="0" presId="urn:microsoft.com/office/officeart/2009/3/layout/HorizontalOrganizationChart"/>
    <dgm:cxn modelId="{DC1FA015-6022-41AC-8B7D-251A7BEEF611}" type="presParOf" srcId="{7D6485B9-C39B-471A-94FC-F170B4D80795}" destId="{85C4AF8B-A901-4293-B45A-3D01B4A71EA0}" srcOrd="1" destOrd="0" presId="urn:microsoft.com/office/officeart/2009/3/layout/HorizontalOrganizationChart"/>
    <dgm:cxn modelId="{028AEC06-16A6-4F56-8AD2-EC20C782D2AC}" type="presParOf" srcId="{8BEBB8EB-69BF-49FF-9DB7-4ABE4720693D}" destId="{E58F8AF2-993A-4006-B18C-93B006E71AAD}" srcOrd="1" destOrd="0" presId="urn:microsoft.com/office/officeart/2009/3/layout/HorizontalOrganizationChart"/>
    <dgm:cxn modelId="{BA460E7D-E582-40A2-BCAB-32CE257F5783}" type="presParOf" srcId="{8BEBB8EB-69BF-49FF-9DB7-4ABE4720693D}" destId="{B2C2F34E-C290-4092-8052-37377C167E73}" srcOrd="2" destOrd="0" presId="urn:microsoft.com/office/officeart/2009/3/layout/HorizontalOrganizationChart"/>
    <dgm:cxn modelId="{B48DAD6B-952B-45F5-911F-3D00E49332FC}" type="presParOf" srcId="{A26207E8-EB0A-44E8-A712-0EDE39BCDCAE}" destId="{4E36AE21-E805-402A-8AA1-A4A01D05E32D}" srcOrd="2" destOrd="0" presId="urn:microsoft.com/office/officeart/2009/3/layout/HorizontalOrganizationChart"/>
    <dgm:cxn modelId="{A67DAA3F-FAE1-455A-AA27-FC9E68613EAA}" type="presParOf" srcId="{A26207E8-EB0A-44E8-A712-0EDE39BCDCAE}" destId="{8DA9577A-5553-4BF6-B169-D006C0C4C437}" srcOrd="3" destOrd="0" presId="urn:microsoft.com/office/officeart/2009/3/layout/HorizontalOrganizationChart"/>
    <dgm:cxn modelId="{4A894A07-AEFF-4CF6-893B-C774A1E8741F}" type="presParOf" srcId="{8DA9577A-5553-4BF6-B169-D006C0C4C437}" destId="{E6423ACD-3773-44BB-B7A5-A46B47C43E51}" srcOrd="0" destOrd="0" presId="urn:microsoft.com/office/officeart/2009/3/layout/HorizontalOrganizationChart"/>
    <dgm:cxn modelId="{9F18F6DE-A919-4351-99CD-0A098F77AD95}" type="presParOf" srcId="{E6423ACD-3773-44BB-B7A5-A46B47C43E51}" destId="{BD5C70EA-71AD-4236-9C67-0477A16634D8}" srcOrd="0" destOrd="0" presId="urn:microsoft.com/office/officeart/2009/3/layout/HorizontalOrganizationChart"/>
    <dgm:cxn modelId="{5ECE1F22-8AAB-4351-88C8-DBCEEDC26C9C}" type="presParOf" srcId="{E6423ACD-3773-44BB-B7A5-A46B47C43E51}" destId="{E87B14EA-5101-44F1-953A-0CA9949EDEC8}" srcOrd="1" destOrd="0" presId="urn:microsoft.com/office/officeart/2009/3/layout/HorizontalOrganizationChart"/>
    <dgm:cxn modelId="{C88AA0B1-BD11-4BBF-A16B-D53589D97DBA}" type="presParOf" srcId="{8DA9577A-5553-4BF6-B169-D006C0C4C437}" destId="{BBB12DDD-D1AF-4CF4-977F-6DFCE5D5415B}" srcOrd="1" destOrd="0" presId="urn:microsoft.com/office/officeart/2009/3/layout/HorizontalOrganizationChart"/>
    <dgm:cxn modelId="{FFAADE52-E25C-4531-B5C5-9E051D483B09}" type="presParOf" srcId="{8DA9577A-5553-4BF6-B169-D006C0C4C437}" destId="{2C7110EB-AD50-48F9-ACA6-512B305AF2D7}" srcOrd="2" destOrd="0" presId="urn:microsoft.com/office/officeart/2009/3/layout/HorizontalOrganizationChart"/>
    <dgm:cxn modelId="{BD4B3803-29B4-4240-8201-277117810989}" type="presParOf" srcId="{A26207E8-EB0A-44E8-A712-0EDE39BCDCAE}" destId="{324AA392-7709-40D9-A03A-D9FF0BBE8B4A}" srcOrd="4" destOrd="0" presId="urn:microsoft.com/office/officeart/2009/3/layout/HorizontalOrganizationChart"/>
    <dgm:cxn modelId="{CE7823F1-DCE1-4DC9-985B-9DB21514AC6D}" type="presParOf" srcId="{A26207E8-EB0A-44E8-A712-0EDE39BCDCAE}" destId="{7305BE1D-A306-4FDA-8B5B-B44762410561}" srcOrd="5" destOrd="0" presId="urn:microsoft.com/office/officeart/2009/3/layout/HorizontalOrganizationChart"/>
    <dgm:cxn modelId="{41A27252-7ACF-4401-A294-192D1ED15621}" type="presParOf" srcId="{7305BE1D-A306-4FDA-8B5B-B44762410561}" destId="{BA7C4E62-46BD-4EFF-B8BF-7181B60B91DD}" srcOrd="0" destOrd="0" presId="urn:microsoft.com/office/officeart/2009/3/layout/HorizontalOrganizationChart"/>
    <dgm:cxn modelId="{551A78EE-57DE-4A35-9EA8-B061C9443C2D}" type="presParOf" srcId="{BA7C4E62-46BD-4EFF-B8BF-7181B60B91DD}" destId="{C40B233B-87B2-4408-8C8B-436946581D91}" srcOrd="0" destOrd="0" presId="urn:microsoft.com/office/officeart/2009/3/layout/HorizontalOrganizationChart"/>
    <dgm:cxn modelId="{C98D743A-3778-4449-A4F6-C45B189A68E5}" type="presParOf" srcId="{BA7C4E62-46BD-4EFF-B8BF-7181B60B91DD}" destId="{3D7F2E20-43E6-4A74-B33B-A9B19B323C72}" srcOrd="1" destOrd="0" presId="urn:microsoft.com/office/officeart/2009/3/layout/HorizontalOrganizationChart"/>
    <dgm:cxn modelId="{236ECA21-6492-4C67-B40F-BE9976D67EAF}" type="presParOf" srcId="{7305BE1D-A306-4FDA-8B5B-B44762410561}" destId="{D41FD87D-F81B-4029-A7CF-CF32808DE3FA}" srcOrd="1" destOrd="0" presId="urn:microsoft.com/office/officeart/2009/3/layout/HorizontalOrganizationChart"/>
    <dgm:cxn modelId="{5FC18696-A570-43BB-9705-359412160C62}" type="presParOf" srcId="{7305BE1D-A306-4FDA-8B5B-B44762410561}" destId="{997FB2A7-43F6-438C-84F6-5AE411CBBF8F}" srcOrd="2" destOrd="0" presId="urn:microsoft.com/office/officeart/2009/3/layout/HorizontalOrganizationChart"/>
    <dgm:cxn modelId="{3B8674C4-8244-44E5-A31D-8E65E6799DB0}" type="presParOf" srcId="{A26207E8-EB0A-44E8-A712-0EDE39BCDCAE}" destId="{97850B3C-3FF7-47BC-9297-01243D04D757}" srcOrd="6" destOrd="0" presId="urn:microsoft.com/office/officeart/2009/3/layout/HorizontalOrganizationChart"/>
    <dgm:cxn modelId="{79E2083E-00D6-493A-BEB6-5DFFFD2EA33F}" type="presParOf" srcId="{A26207E8-EB0A-44E8-A712-0EDE39BCDCAE}" destId="{580B0FA0-09A6-4FF3-9141-6E814BCD48B8}" srcOrd="7" destOrd="0" presId="urn:microsoft.com/office/officeart/2009/3/layout/HorizontalOrganizationChart"/>
    <dgm:cxn modelId="{D750D16A-26B1-47CD-B3CD-A1F6C0F4F509}" type="presParOf" srcId="{580B0FA0-09A6-4FF3-9141-6E814BCD48B8}" destId="{45EDD8B3-A086-4312-8D16-27CD289E408E}" srcOrd="0" destOrd="0" presId="urn:microsoft.com/office/officeart/2009/3/layout/HorizontalOrganizationChart"/>
    <dgm:cxn modelId="{29358B2E-F32C-45EB-A1F8-B40E6F9E7DEA}" type="presParOf" srcId="{45EDD8B3-A086-4312-8D16-27CD289E408E}" destId="{A67797F1-9A47-4592-9EB6-1E1C2DEC58B4}" srcOrd="0" destOrd="0" presId="urn:microsoft.com/office/officeart/2009/3/layout/HorizontalOrganizationChart"/>
    <dgm:cxn modelId="{B200A344-F433-4526-A616-4F3AC5F35B48}" type="presParOf" srcId="{45EDD8B3-A086-4312-8D16-27CD289E408E}" destId="{D5336CFE-AF2E-4368-964C-C89A316CC007}" srcOrd="1" destOrd="0" presId="urn:microsoft.com/office/officeart/2009/3/layout/HorizontalOrganizationChart"/>
    <dgm:cxn modelId="{BBE01980-D942-4DA6-8448-645C00497DA9}" type="presParOf" srcId="{580B0FA0-09A6-4FF3-9141-6E814BCD48B8}" destId="{EE72DEB0-83CC-4342-915C-8AD9B6D16769}" srcOrd="1" destOrd="0" presId="urn:microsoft.com/office/officeart/2009/3/layout/HorizontalOrganizationChart"/>
    <dgm:cxn modelId="{C505A67B-D505-4963-932C-EC3486E88F8D}" type="presParOf" srcId="{580B0FA0-09A6-4FF3-9141-6E814BCD48B8}" destId="{3A3B6E6C-266D-49BE-96D9-A8EE35F5DA3B}" srcOrd="2" destOrd="0" presId="urn:microsoft.com/office/officeart/2009/3/layout/HorizontalOrganizationChart"/>
    <dgm:cxn modelId="{F3A719BB-B849-4650-AA92-4674DEA633F9}" type="presParOf" srcId="{A26207E8-EB0A-44E8-A712-0EDE39BCDCAE}" destId="{DEDABE46-98A6-47F4-AD5D-36DAC6220165}" srcOrd="8" destOrd="0" presId="urn:microsoft.com/office/officeart/2009/3/layout/HorizontalOrganizationChart"/>
    <dgm:cxn modelId="{BD9498E2-325B-41A6-B28F-D79E2013154B}" type="presParOf" srcId="{A26207E8-EB0A-44E8-A712-0EDE39BCDCAE}" destId="{BEFA0DD8-FF70-4589-B1DF-2C0467369081}" srcOrd="9" destOrd="0" presId="urn:microsoft.com/office/officeart/2009/3/layout/HorizontalOrganizationChart"/>
    <dgm:cxn modelId="{D7123C9A-7AAD-4FF2-8026-7591706979D3}" type="presParOf" srcId="{BEFA0DD8-FF70-4589-B1DF-2C0467369081}" destId="{A10A0FFF-330A-4702-B477-9B16877C6D43}" srcOrd="0" destOrd="0" presId="urn:microsoft.com/office/officeart/2009/3/layout/HorizontalOrganizationChart"/>
    <dgm:cxn modelId="{FA67DC52-B77A-4C3A-8E19-710D79F2DB1B}" type="presParOf" srcId="{A10A0FFF-330A-4702-B477-9B16877C6D43}" destId="{2417BED4-92AA-4560-927E-AF20C64247BE}" srcOrd="0" destOrd="0" presId="urn:microsoft.com/office/officeart/2009/3/layout/HorizontalOrganizationChart"/>
    <dgm:cxn modelId="{2C3B2B18-C62B-4292-A272-41D710584B91}" type="presParOf" srcId="{A10A0FFF-330A-4702-B477-9B16877C6D43}" destId="{F74FB762-D417-4F66-9532-4A3A88B9349E}" srcOrd="1" destOrd="0" presId="urn:microsoft.com/office/officeart/2009/3/layout/HorizontalOrganizationChart"/>
    <dgm:cxn modelId="{DC86C521-6A13-4B4F-82F3-FA210DE45ED3}" type="presParOf" srcId="{BEFA0DD8-FF70-4589-B1DF-2C0467369081}" destId="{3C0BA047-7D60-45D9-9C19-E4F73D553E95}" srcOrd="1" destOrd="0" presId="urn:microsoft.com/office/officeart/2009/3/layout/HorizontalOrganizationChart"/>
    <dgm:cxn modelId="{68EEF485-D615-4B6F-B1F8-F14603BEC8BB}" type="presParOf" srcId="{BEFA0DD8-FF70-4589-B1DF-2C0467369081}" destId="{49FE67AA-932E-4FDB-8B93-0EFCF71E9BAD}" srcOrd="2" destOrd="0" presId="urn:microsoft.com/office/officeart/2009/3/layout/HorizontalOrganizationChart"/>
    <dgm:cxn modelId="{792A0B64-3082-4FC9-921D-1729344F9820}" type="presParOf" srcId="{A26207E8-EB0A-44E8-A712-0EDE39BCDCAE}" destId="{0710C55F-F049-4759-B509-47BE2DA92606}" srcOrd="10" destOrd="0" presId="urn:microsoft.com/office/officeart/2009/3/layout/HorizontalOrganizationChart"/>
    <dgm:cxn modelId="{48F0C7B9-E897-4CAD-84F3-8C03E37810C3}" type="presParOf" srcId="{A26207E8-EB0A-44E8-A712-0EDE39BCDCAE}" destId="{ABF34573-86A6-4805-A8A7-2EB46BC8AE4A}" srcOrd="11" destOrd="0" presId="urn:microsoft.com/office/officeart/2009/3/layout/HorizontalOrganizationChart"/>
    <dgm:cxn modelId="{DC7D93F7-5FFE-4B7F-9493-A78A5F1AA42D}" type="presParOf" srcId="{ABF34573-86A6-4805-A8A7-2EB46BC8AE4A}" destId="{A78A37EA-9A25-4135-B4C2-FD61A2D543E4}" srcOrd="0" destOrd="0" presId="urn:microsoft.com/office/officeart/2009/3/layout/HorizontalOrganizationChart"/>
    <dgm:cxn modelId="{AAB71ABE-D171-4574-B72D-857011F70484}" type="presParOf" srcId="{A78A37EA-9A25-4135-B4C2-FD61A2D543E4}" destId="{719932FC-F3E2-42ED-BCD1-63AC51632F14}" srcOrd="0" destOrd="0" presId="urn:microsoft.com/office/officeart/2009/3/layout/HorizontalOrganizationChart"/>
    <dgm:cxn modelId="{32916FB4-406B-4F68-B0D8-90CFF8C15E34}" type="presParOf" srcId="{A78A37EA-9A25-4135-B4C2-FD61A2D543E4}" destId="{E55EFF37-7CF8-414B-82E6-B508B9B8D550}" srcOrd="1" destOrd="0" presId="urn:microsoft.com/office/officeart/2009/3/layout/HorizontalOrganizationChart"/>
    <dgm:cxn modelId="{2BC46E53-80B1-4B5D-9DD9-FD5966A512C4}" type="presParOf" srcId="{ABF34573-86A6-4805-A8A7-2EB46BC8AE4A}" destId="{941352CF-5780-41BD-AA17-BC98DC084725}" srcOrd="1" destOrd="0" presId="urn:microsoft.com/office/officeart/2009/3/layout/HorizontalOrganizationChart"/>
    <dgm:cxn modelId="{1D97AD6D-50DF-4CFB-98FF-324F26E28A55}" type="presParOf" srcId="{ABF34573-86A6-4805-A8A7-2EB46BC8AE4A}" destId="{3327E4E4-587D-4817-8D4F-A8BC25CBF7EF}" srcOrd="2" destOrd="0" presId="urn:microsoft.com/office/officeart/2009/3/layout/HorizontalOrganizationChart"/>
    <dgm:cxn modelId="{0DA36063-D824-4EBD-B5A8-3D00C3C9090E}" type="presParOf" srcId="{A26207E8-EB0A-44E8-A712-0EDE39BCDCAE}" destId="{F0C3C912-99DA-42CF-A769-60C9AA72AC0D}" srcOrd="12" destOrd="0" presId="urn:microsoft.com/office/officeart/2009/3/layout/HorizontalOrganizationChart"/>
    <dgm:cxn modelId="{B7DE6911-2D8F-4DCE-AE90-DECE34786063}" type="presParOf" srcId="{A26207E8-EB0A-44E8-A712-0EDE39BCDCAE}" destId="{2C1E5C37-1541-46B0-A866-05D463C6690E}" srcOrd="13" destOrd="0" presId="urn:microsoft.com/office/officeart/2009/3/layout/HorizontalOrganizationChart"/>
    <dgm:cxn modelId="{B7F30CAE-AEED-4CBB-B78C-269BF31C2EE9}" type="presParOf" srcId="{2C1E5C37-1541-46B0-A866-05D463C6690E}" destId="{5FB3EBEC-DC41-4078-B450-80F4BB05F8DA}" srcOrd="0" destOrd="0" presId="urn:microsoft.com/office/officeart/2009/3/layout/HorizontalOrganizationChart"/>
    <dgm:cxn modelId="{0BFB0A22-2E02-4AEA-8623-E474131F0721}" type="presParOf" srcId="{5FB3EBEC-DC41-4078-B450-80F4BB05F8DA}" destId="{31D337B5-1DAE-483F-9D74-5B56B0D22797}" srcOrd="0" destOrd="0" presId="urn:microsoft.com/office/officeart/2009/3/layout/HorizontalOrganizationChart"/>
    <dgm:cxn modelId="{9C28EFD8-5075-4F2A-B5B3-38C0AE14F94C}" type="presParOf" srcId="{5FB3EBEC-DC41-4078-B450-80F4BB05F8DA}" destId="{9C481A7F-A167-4B48-A4C5-C669EBD5FC4A}" srcOrd="1" destOrd="0" presId="urn:microsoft.com/office/officeart/2009/3/layout/HorizontalOrganizationChart"/>
    <dgm:cxn modelId="{1F6B6C3F-3749-45BA-BDE6-5F65B9AE77B3}" type="presParOf" srcId="{2C1E5C37-1541-46B0-A866-05D463C6690E}" destId="{31DD9C71-EBF3-4AB0-BAED-CFF87A5FE38F}" srcOrd="1" destOrd="0" presId="urn:microsoft.com/office/officeart/2009/3/layout/HorizontalOrganizationChart"/>
    <dgm:cxn modelId="{25C20327-5BBC-46B5-A36E-D45E3F823DBC}" type="presParOf" srcId="{2C1E5C37-1541-46B0-A866-05D463C6690E}" destId="{F488E06D-DC3E-4D64-BB55-0ED0FC6DBFD4}" srcOrd="2" destOrd="0" presId="urn:microsoft.com/office/officeart/2009/3/layout/HorizontalOrganizationChart"/>
    <dgm:cxn modelId="{C7F1DBED-7906-4665-8520-4AD23FA3B730}" type="presParOf" srcId="{369F3C2D-D9A5-41A5-B0E1-772130D9F185}" destId="{3E7DDB71-9A1C-409A-A721-D147893B97DD}" srcOrd="2" destOrd="0" presId="urn:microsoft.com/office/officeart/2009/3/layout/HorizontalOrganizationChart"/>
    <dgm:cxn modelId="{E2946D6A-E506-4165-99BE-47EBD2A83D8E}" type="presParOf" srcId="{947E268D-B626-44BF-ACDA-28DBB7308A42}" destId="{A623E906-2E2D-4D95-88AF-F9A629202289}" srcOrd="2" destOrd="0" presId="urn:microsoft.com/office/officeart/2009/3/layout/Horizontal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3C912-99DA-42CF-A769-60C9AA72AC0D}">
      <dsp:nvSpPr>
        <dsp:cNvPr id="0" name=""/>
        <dsp:cNvSpPr/>
      </dsp:nvSpPr>
      <dsp:spPr>
        <a:xfrm>
          <a:off x="3664435" y="5843755"/>
          <a:ext cx="140392" cy="905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905533"/>
              </a:lnTo>
              <a:lnTo>
                <a:pt x="140392" y="905533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0C55F-F049-4759-B509-47BE2DA92606}">
      <dsp:nvSpPr>
        <dsp:cNvPr id="0" name=""/>
        <dsp:cNvSpPr/>
      </dsp:nvSpPr>
      <dsp:spPr>
        <a:xfrm>
          <a:off x="3664435" y="5843755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603688"/>
              </a:lnTo>
              <a:lnTo>
                <a:pt x="140392" y="603688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ABE46-98A6-47F4-AD5D-36DAC6220165}">
      <dsp:nvSpPr>
        <dsp:cNvPr id="0" name=""/>
        <dsp:cNvSpPr/>
      </dsp:nvSpPr>
      <dsp:spPr>
        <a:xfrm>
          <a:off x="3664435" y="5843755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301844"/>
              </a:lnTo>
              <a:lnTo>
                <a:pt x="140392" y="30184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50B3C-3FF7-47BC-9297-01243D04D757}">
      <dsp:nvSpPr>
        <dsp:cNvPr id="0" name=""/>
        <dsp:cNvSpPr/>
      </dsp:nvSpPr>
      <dsp:spPr>
        <a:xfrm>
          <a:off x="3664435" y="5798035"/>
          <a:ext cx="140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0392" y="4572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AA392-7709-40D9-A03A-D9FF0BBE8B4A}">
      <dsp:nvSpPr>
        <dsp:cNvPr id="0" name=""/>
        <dsp:cNvSpPr/>
      </dsp:nvSpPr>
      <dsp:spPr>
        <a:xfrm>
          <a:off x="3664435" y="5541911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301844"/>
              </a:moveTo>
              <a:lnTo>
                <a:pt x="70196" y="301844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6AE21-E805-402A-8AA1-A4A01D05E32D}">
      <dsp:nvSpPr>
        <dsp:cNvPr id="0" name=""/>
        <dsp:cNvSpPr/>
      </dsp:nvSpPr>
      <dsp:spPr>
        <a:xfrm>
          <a:off x="3664435" y="5240066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603688"/>
              </a:moveTo>
              <a:lnTo>
                <a:pt x="70196" y="603688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14547-DAE6-4C3C-8D8B-CD6CA306B79D}">
      <dsp:nvSpPr>
        <dsp:cNvPr id="0" name=""/>
        <dsp:cNvSpPr/>
      </dsp:nvSpPr>
      <dsp:spPr>
        <a:xfrm>
          <a:off x="3664435" y="4938222"/>
          <a:ext cx="140392" cy="905533"/>
        </a:xfrm>
        <a:custGeom>
          <a:avLst/>
          <a:gdLst/>
          <a:ahLst/>
          <a:cxnLst/>
          <a:rect l="0" t="0" r="0" b="0"/>
          <a:pathLst>
            <a:path>
              <a:moveTo>
                <a:pt x="0" y="905533"/>
              </a:moveTo>
              <a:lnTo>
                <a:pt x="70196" y="905533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FDAEB-C9B0-4156-A719-E923388DB9C8}">
      <dsp:nvSpPr>
        <dsp:cNvPr id="0" name=""/>
        <dsp:cNvSpPr/>
      </dsp:nvSpPr>
      <dsp:spPr>
        <a:xfrm>
          <a:off x="2822078" y="3278077"/>
          <a:ext cx="140392" cy="2565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2565677"/>
              </a:lnTo>
              <a:lnTo>
                <a:pt x="140392" y="2565677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DCEE1-E4AC-4626-BD83-E552511FBCC0}">
      <dsp:nvSpPr>
        <dsp:cNvPr id="0" name=""/>
        <dsp:cNvSpPr/>
      </dsp:nvSpPr>
      <dsp:spPr>
        <a:xfrm>
          <a:off x="3664435" y="3881766"/>
          <a:ext cx="140392" cy="754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754611"/>
              </a:lnTo>
              <a:lnTo>
                <a:pt x="140392" y="75461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2BCAF-CC36-407E-A5AF-47B7CB256A7D}">
      <dsp:nvSpPr>
        <dsp:cNvPr id="0" name=""/>
        <dsp:cNvSpPr/>
      </dsp:nvSpPr>
      <dsp:spPr>
        <a:xfrm>
          <a:off x="3664435" y="3881766"/>
          <a:ext cx="140392" cy="452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452766"/>
              </a:lnTo>
              <a:lnTo>
                <a:pt x="140392" y="452766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B95E3-EBC8-48CC-8E2A-3DFFA077ECEB}">
      <dsp:nvSpPr>
        <dsp:cNvPr id="0" name=""/>
        <dsp:cNvSpPr/>
      </dsp:nvSpPr>
      <dsp:spPr>
        <a:xfrm>
          <a:off x="3664435" y="3881766"/>
          <a:ext cx="140392" cy="150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150922"/>
              </a:lnTo>
              <a:lnTo>
                <a:pt x="140392" y="1509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CACBF-61F7-4DED-BEB7-A77E76471444}">
      <dsp:nvSpPr>
        <dsp:cNvPr id="0" name=""/>
        <dsp:cNvSpPr/>
      </dsp:nvSpPr>
      <dsp:spPr>
        <a:xfrm>
          <a:off x="3664435" y="3730844"/>
          <a:ext cx="140392" cy="150922"/>
        </a:xfrm>
        <a:custGeom>
          <a:avLst/>
          <a:gdLst/>
          <a:ahLst/>
          <a:cxnLst/>
          <a:rect l="0" t="0" r="0" b="0"/>
          <a:pathLst>
            <a:path>
              <a:moveTo>
                <a:pt x="0" y="150922"/>
              </a:moveTo>
              <a:lnTo>
                <a:pt x="70196" y="150922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2AB49-4A69-4C3E-B8E4-191D998555F0}">
      <dsp:nvSpPr>
        <dsp:cNvPr id="0" name=""/>
        <dsp:cNvSpPr/>
      </dsp:nvSpPr>
      <dsp:spPr>
        <a:xfrm>
          <a:off x="3664435" y="3429000"/>
          <a:ext cx="140392" cy="452766"/>
        </a:xfrm>
        <a:custGeom>
          <a:avLst/>
          <a:gdLst/>
          <a:ahLst/>
          <a:cxnLst/>
          <a:rect l="0" t="0" r="0" b="0"/>
          <a:pathLst>
            <a:path>
              <a:moveTo>
                <a:pt x="0" y="452766"/>
              </a:moveTo>
              <a:lnTo>
                <a:pt x="70196" y="452766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DF2FB-EF91-454D-B7B4-EFDA8EE92F6E}">
      <dsp:nvSpPr>
        <dsp:cNvPr id="0" name=""/>
        <dsp:cNvSpPr/>
      </dsp:nvSpPr>
      <dsp:spPr>
        <a:xfrm>
          <a:off x="3664435" y="3127155"/>
          <a:ext cx="140392" cy="754611"/>
        </a:xfrm>
        <a:custGeom>
          <a:avLst/>
          <a:gdLst/>
          <a:ahLst/>
          <a:cxnLst/>
          <a:rect l="0" t="0" r="0" b="0"/>
          <a:pathLst>
            <a:path>
              <a:moveTo>
                <a:pt x="0" y="754611"/>
              </a:moveTo>
              <a:lnTo>
                <a:pt x="70196" y="754611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1859B-A7C6-4BA3-89BA-E03ACF6AD187}">
      <dsp:nvSpPr>
        <dsp:cNvPr id="0" name=""/>
        <dsp:cNvSpPr/>
      </dsp:nvSpPr>
      <dsp:spPr>
        <a:xfrm>
          <a:off x="2822078" y="3278077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603688"/>
              </a:lnTo>
              <a:lnTo>
                <a:pt x="140392" y="603688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1F19B-20CC-4396-B3AE-08B22B30520D}">
      <dsp:nvSpPr>
        <dsp:cNvPr id="0" name=""/>
        <dsp:cNvSpPr/>
      </dsp:nvSpPr>
      <dsp:spPr>
        <a:xfrm>
          <a:off x="3664435" y="2221622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603688"/>
              </a:lnTo>
              <a:lnTo>
                <a:pt x="140392" y="603688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1347C4-A628-4B7C-99AE-8BFA6F72C718}">
      <dsp:nvSpPr>
        <dsp:cNvPr id="0" name=""/>
        <dsp:cNvSpPr/>
      </dsp:nvSpPr>
      <dsp:spPr>
        <a:xfrm>
          <a:off x="3664435" y="2221622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301844"/>
              </a:lnTo>
              <a:lnTo>
                <a:pt x="140392" y="30184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8F2037-A150-4B01-9346-BEF59B897532}">
      <dsp:nvSpPr>
        <dsp:cNvPr id="0" name=""/>
        <dsp:cNvSpPr/>
      </dsp:nvSpPr>
      <dsp:spPr>
        <a:xfrm>
          <a:off x="3664435" y="2175902"/>
          <a:ext cx="140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0392" y="4572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96A33-99FC-425C-AFDA-20E700AA9C53}">
      <dsp:nvSpPr>
        <dsp:cNvPr id="0" name=""/>
        <dsp:cNvSpPr/>
      </dsp:nvSpPr>
      <dsp:spPr>
        <a:xfrm>
          <a:off x="3664435" y="1919777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301844"/>
              </a:moveTo>
              <a:lnTo>
                <a:pt x="70196" y="301844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37873-217B-42D2-851F-6286183FA6E8}">
      <dsp:nvSpPr>
        <dsp:cNvPr id="0" name=""/>
        <dsp:cNvSpPr/>
      </dsp:nvSpPr>
      <dsp:spPr>
        <a:xfrm>
          <a:off x="3664435" y="1617933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603688"/>
              </a:moveTo>
              <a:lnTo>
                <a:pt x="70196" y="603688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447A6-728B-49B2-9B01-E5BCBD6312F2}">
      <dsp:nvSpPr>
        <dsp:cNvPr id="0" name=""/>
        <dsp:cNvSpPr/>
      </dsp:nvSpPr>
      <dsp:spPr>
        <a:xfrm>
          <a:off x="2822078" y="2221622"/>
          <a:ext cx="140392" cy="1056455"/>
        </a:xfrm>
        <a:custGeom>
          <a:avLst/>
          <a:gdLst/>
          <a:ahLst/>
          <a:cxnLst/>
          <a:rect l="0" t="0" r="0" b="0"/>
          <a:pathLst>
            <a:path>
              <a:moveTo>
                <a:pt x="0" y="1056455"/>
              </a:moveTo>
              <a:lnTo>
                <a:pt x="70196" y="1056455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B54F4-DF34-4A59-8A35-E361C35EAF62}">
      <dsp:nvSpPr>
        <dsp:cNvPr id="0" name=""/>
        <dsp:cNvSpPr/>
      </dsp:nvSpPr>
      <dsp:spPr>
        <a:xfrm>
          <a:off x="3664435" y="712399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603688"/>
              </a:lnTo>
              <a:lnTo>
                <a:pt x="140392" y="60368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B97D61-3FF0-4AAA-B8F8-31396CBE8104}">
      <dsp:nvSpPr>
        <dsp:cNvPr id="0" name=""/>
        <dsp:cNvSpPr/>
      </dsp:nvSpPr>
      <dsp:spPr>
        <a:xfrm>
          <a:off x="3664435" y="712399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196" y="0"/>
              </a:lnTo>
              <a:lnTo>
                <a:pt x="70196" y="301844"/>
              </a:lnTo>
              <a:lnTo>
                <a:pt x="140392" y="30184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80BA4C-8E77-4C15-9052-987B40CB1375}">
      <dsp:nvSpPr>
        <dsp:cNvPr id="0" name=""/>
        <dsp:cNvSpPr/>
      </dsp:nvSpPr>
      <dsp:spPr>
        <a:xfrm>
          <a:off x="3664435" y="666679"/>
          <a:ext cx="140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0392" y="4572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E65BCD-261C-4726-9BEF-3D7BC23672A2}">
      <dsp:nvSpPr>
        <dsp:cNvPr id="0" name=""/>
        <dsp:cNvSpPr/>
      </dsp:nvSpPr>
      <dsp:spPr>
        <a:xfrm>
          <a:off x="3664435" y="410555"/>
          <a:ext cx="140392" cy="301844"/>
        </a:xfrm>
        <a:custGeom>
          <a:avLst/>
          <a:gdLst/>
          <a:ahLst/>
          <a:cxnLst/>
          <a:rect l="0" t="0" r="0" b="0"/>
          <a:pathLst>
            <a:path>
              <a:moveTo>
                <a:pt x="0" y="301844"/>
              </a:moveTo>
              <a:lnTo>
                <a:pt x="70196" y="301844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CD3F8-B4D9-4140-86B6-8E0393E9F48F}">
      <dsp:nvSpPr>
        <dsp:cNvPr id="0" name=""/>
        <dsp:cNvSpPr/>
      </dsp:nvSpPr>
      <dsp:spPr>
        <a:xfrm>
          <a:off x="3664435" y="108710"/>
          <a:ext cx="140392" cy="603688"/>
        </a:xfrm>
        <a:custGeom>
          <a:avLst/>
          <a:gdLst/>
          <a:ahLst/>
          <a:cxnLst/>
          <a:rect l="0" t="0" r="0" b="0"/>
          <a:pathLst>
            <a:path>
              <a:moveTo>
                <a:pt x="0" y="603688"/>
              </a:moveTo>
              <a:lnTo>
                <a:pt x="70196" y="603688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800AC-87D7-4D25-A937-79B0EB2C2AA4}">
      <dsp:nvSpPr>
        <dsp:cNvPr id="0" name=""/>
        <dsp:cNvSpPr/>
      </dsp:nvSpPr>
      <dsp:spPr>
        <a:xfrm>
          <a:off x="2822078" y="712399"/>
          <a:ext cx="140392" cy="2565677"/>
        </a:xfrm>
        <a:custGeom>
          <a:avLst/>
          <a:gdLst/>
          <a:ahLst/>
          <a:cxnLst/>
          <a:rect l="0" t="0" r="0" b="0"/>
          <a:pathLst>
            <a:path>
              <a:moveTo>
                <a:pt x="0" y="2565677"/>
              </a:moveTo>
              <a:lnTo>
                <a:pt x="70196" y="2565677"/>
              </a:lnTo>
              <a:lnTo>
                <a:pt x="70196" y="0"/>
              </a:lnTo>
              <a:lnTo>
                <a:pt x="14039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02D7D-EFE9-49A3-A5F8-FF580F38397D}">
      <dsp:nvSpPr>
        <dsp:cNvPr id="0" name=""/>
        <dsp:cNvSpPr/>
      </dsp:nvSpPr>
      <dsp:spPr>
        <a:xfrm>
          <a:off x="1346122" y="2294972"/>
          <a:ext cx="1475956" cy="1966210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Mandated Reports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 EOIS-</a:t>
          </a:r>
          <a:r>
            <a:rPr lang="en-CA" sz="1000" b="1" kern="1200" dirty="0" err="1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CaMS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Service Plan    </a:t>
          </a:r>
          <a:r>
            <a:rPr lang="en-CA" sz="1000" b="1" kern="1200" dirty="0">
              <a:solidFill>
                <a:srgbClr val="FF0000"/>
              </a:solidFill>
              <a:latin typeface="Calibri"/>
              <a:ea typeface="+mn-ea"/>
              <a:cs typeface="+mn-cs"/>
            </a:rPr>
            <a:t>2. EOIS-</a:t>
          </a:r>
          <a:r>
            <a:rPr lang="en-CA" sz="1000" b="1" kern="1200" dirty="0" err="1">
              <a:solidFill>
                <a:srgbClr val="FF0000"/>
              </a:solidFill>
              <a:latin typeface="Calibri"/>
              <a:ea typeface="+mn-ea"/>
              <a:cs typeface="+mn-cs"/>
            </a:rPr>
            <a:t>CaMS</a:t>
          </a:r>
          <a:r>
            <a:rPr lang="en-CA" sz="1000" b="1" kern="1200" dirty="0">
              <a:solidFill>
                <a:srgbClr val="FF0000"/>
              </a:solidFill>
              <a:latin typeface="Calibri"/>
              <a:ea typeface="+mn-ea"/>
              <a:cs typeface="+mn-cs"/>
            </a:rPr>
            <a:t> SQRs             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Business Plans                 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Contribution to Network 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Plans                  </a:t>
          </a: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5</a:t>
          </a:r>
          <a:r>
            <a:rPr lang="en-CA" sz="1000" b="1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 Compliance Visits              6. </a:t>
          </a:r>
          <a:r>
            <a:rPr lang="en-CA" sz="10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Accounting and Budget 7. Program Specific </a:t>
          </a:r>
          <a:endParaRPr lang="en-CA" sz="10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346122" y="2294972"/>
        <a:ext cx="1475956" cy="1966210"/>
      </dsp:txXfrm>
    </dsp:sp>
    <dsp:sp modelId="{A4161DA9-E820-4379-8442-0E8988D6D05F}">
      <dsp:nvSpPr>
        <dsp:cNvPr id="0" name=""/>
        <dsp:cNvSpPr/>
      </dsp:nvSpPr>
      <dsp:spPr>
        <a:xfrm>
          <a:off x="2962471" y="605350"/>
          <a:ext cx="701963" cy="214098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LBS </a:t>
          </a:r>
          <a:endParaRPr lang="en-CA" sz="1000" b="1" kern="1200" dirty="0" smtClean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962471" y="605350"/>
        <a:ext cx="701963" cy="214098"/>
      </dsp:txXfrm>
    </dsp:sp>
    <dsp:sp modelId="{80936B0B-1B02-4AB6-8C90-294B8E972D45}">
      <dsp:nvSpPr>
        <dsp:cNvPr id="0" name=""/>
        <dsp:cNvSpPr/>
      </dsp:nvSpPr>
      <dsp:spPr>
        <a:xfrm>
          <a:off x="3804827" y="1661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Five Functions</a:t>
          </a:r>
        </a:p>
      </dsp:txBody>
      <dsp:txXfrm>
        <a:off x="3804827" y="1661"/>
        <a:ext cx="701963" cy="214098"/>
      </dsp:txXfrm>
    </dsp:sp>
    <dsp:sp modelId="{693A298C-A687-44AB-89DA-642ED8433D90}">
      <dsp:nvSpPr>
        <dsp:cNvPr id="0" name=""/>
        <dsp:cNvSpPr/>
      </dsp:nvSpPr>
      <dsp:spPr>
        <a:xfrm>
          <a:off x="3804827" y="303505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Goal Paths &amp; Transition</a:t>
          </a:r>
        </a:p>
      </dsp:txBody>
      <dsp:txXfrm>
        <a:off x="3804827" y="303505"/>
        <a:ext cx="701963" cy="214098"/>
      </dsp:txXfrm>
    </dsp:sp>
    <dsp:sp modelId="{252943F6-10BE-4BC9-A3DF-DCB868941A43}">
      <dsp:nvSpPr>
        <dsp:cNvPr id="0" name=""/>
        <dsp:cNvSpPr/>
      </dsp:nvSpPr>
      <dsp:spPr>
        <a:xfrm>
          <a:off x="3804827" y="605350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Skills</a:t>
          </a:r>
        </a:p>
      </dsp:txBody>
      <dsp:txXfrm>
        <a:off x="3804827" y="605350"/>
        <a:ext cx="701963" cy="214098"/>
      </dsp:txXfrm>
    </dsp:sp>
    <dsp:sp modelId="{728D6CB7-1669-4CD9-9729-4C2F90B1A42E}">
      <dsp:nvSpPr>
        <dsp:cNvPr id="0" name=""/>
        <dsp:cNvSpPr/>
      </dsp:nvSpPr>
      <dsp:spPr>
        <a:xfrm>
          <a:off x="3804827" y="907194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LBS Levels</a:t>
          </a:r>
        </a:p>
      </dsp:txBody>
      <dsp:txXfrm>
        <a:off x="3804827" y="907194"/>
        <a:ext cx="701963" cy="214098"/>
      </dsp:txXfrm>
    </dsp:sp>
    <dsp:sp modelId="{6F8188FB-8453-4BC4-8824-E4864F1E505B}">
      <dsp:nvSpPr>
        <dsp:cNvPr id="0" name=""/>
        <dsp:cNvSpPr/>
      </dsp:nvSpPr>
      <dsp:spPr>
        <a:xfrm>
          <a:off x="3804827" y="1209039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Common Assessment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1209039"/>
        <a:ext cx="701963" cy="214098"/>
      </dsp:txXfrm>
    </dsp:sp>
    <dsp:sp modelId="{BABDC962-8FAA-41BC-97EC-317A924D3D3D}">
      <dsp:nvSpPr>
        <dsp:cNvPr id="0" name=""/>
        <dsp:cNvSpPr/>
      </dsp:nvSpPr>
      <dsp:spPr>
        <a:xfrm>
          <a:off x="2962471" y="2114572"/>
          <a:ext cx="701963" cy="214098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OALCF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962471" y="2114572"/>
        <a:ext cx="701963" cy="214098"/>
      </dsp:txXfrm>
    </dsp:sp>
    <dsp:sp modelId="{777E3115-6CEC-4712-89E1-928DCE5FF95D}">
      <dsp:nvSpPr>
        <dsp:cNvPr id="0" name=""/>
        <dsp:cNvSpPr/>
      </dsp:nvSpPr>
      <dsp:spPr>
        <a:xfrm>
          <a:off x="3804827" y="1510883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Tasks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1510883"/>
        <a:ext cx="701963" cy="214098"/>
      </dsp:txXfrm>
    </dsp:sp>
    <dsp:sp modelId="{49C80A5B-B85F-463E-BF7C-BA9267257D5F}">
      <dsp:nvSpPr>
        <dsp:cNvPr id="0" name=""/>
        <dsp:cNvSpPr/>
      </dsp:nvSpPr>
      <dsp:spPr>
        <a:xfrm>
          <a:off x="3804827" y="1812728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Competencies</a:t>
          </a:r>
        </a:p>
      </dsp:txBody>
      <dsp:txXfrm>
        <a:off x="3804827" y="1812728"/>
        <a:ext cx="701963" cy="214098"/>
      </dsp:txXfrm>
    </dsp:sp>
    <dsp:sp modelId="{B98221F3-E0D8-4F50-AA5F-B822D30F6AE8}">
      <dsp:nvSpPr>
        <dsp:cNvPr id="0" name=""/>
        <dsp:cNvSpPr/>
      </dsp:nvSpPr>
      <dsp:spPr>
        <a:xfrm>
          <a:off x="3804827" y="2114572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OALCF Levels</a:t>
          </a:r>
        </a:p>
      </dsp:txBody>
      <dsp:txXfrm>
        <a:off x="3804827" y="2114572"/>
        <a:ext cx="701963" cy="214098"/>
      </dsp:txXfrm>
    </dsp:sp>
    <dsp:sp modelId="{19613D6D-5FC5-4D56-BBC2-D0251FAB938F}">
      <dsp:nvSpPr>
        <dsp:cNvPr id="0" name=""/>
        <dsp:cNvSpPr/>
      </dsp:nvSpPr>
      <dsp:spPr>
        <a:xfrm>
          <a:off x="3804827" y="2416417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IALS Levels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2416417"/>
        <a:ext cx="701963" cy="214098"/>
      </dsp:txXfrm>
    </dsp:sp>
    <dsp:sp modelId="{208926C9-7748-45B4-9C7B-86C3EC854FA3}">
      <dsp:nvSpPr>
        <dsp:cNvPr id="0" name=""/>
        <dsp:cNvSpPr/>
      </dsp:nvSpPr>
      <dsp:spPr>
        <a:xfrm>
          <a:off x="3804827" y="2718261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 Goal Paths</a:t>
          </a:r>
        </a:p>
      </dsp:txBody>
      <dsp:txXfrm>
        <a:off x="3804827" y="2718261"/>
        <a:ext cx="701963" cy="214098"/>
      </dsp:txXfrm>
    </dsp:sp>
    <dsp:sp modelId="{BC1FF284-0A7E-4158-B4B0-BDB771364FD4}">
      <dsp:nvSpPr>
        <dsp:cNvPr id="0" name=""/>
        <dsp:cNvSpPr/>
      </dsp:nvSpPr>
      <dsp:spPr>
        <a:xfrm>
          <a:off x="2962471" y="3774717"/>
          <a:ext cx="701963" cy="214098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EO Service Network</a:t>
          </a:r>
        </a:p>
      </dsp:txBody>
      <dsp:txXfrm>
        <a:off x="2962471" y="3774717"/>
        <a:ext cx="701963" cy="214098"/>
      </dsp:txXfrm>
    </dsp:sp>
    <dsp:sp modelId="{BCF50995-8F9A-4DB3-A5CA-CF9326B12F58}">
      <dsp:nvSpPr>
        <dsp:cNvPr id="0" name=""/>
        <dsp:cNvSpPr/>
      </dsp:nvSpPr>
      <dsp:spPr>
        <a:xfrm>
          <a:off x="3804827" y="3020106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EO Case</a:t>
          </a:r>
        </a:p>
      </dsp:txBody>
      <dsp:txXfrm>
        <a:off x="3804827" y="3020106"/>
        <a:ext cx="701963" cy="214098"/>
      </dsp:txXfrm>
    </dsp:sp>
    <dsp:sp modelId="{002E6259-C6BB-47B8-A069-EA3C4B395F35}">
      <dsp:nvSpPr>
        <dsp:cNvPr id="0" name=""/>
        <dsp:cNvSpPr/>
      </dsp:nvSpPr>
      <dsp:spPr>
        <a:xfrm>
          <a:off x="3804827" y="3321950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 Registration</a:t>
          </a:r>
        </a:p>
      </dsp:txBody>
      <dsp:txXfrm>
        <a:off x="3804827" y="3321950"/>
        <a:ext cx="701963" cy="214098"/>
      </dsp:txXfrm>
    </dsp:sp>
    <dsp:sp modelId="{E66514F7-0143-4F58-BCBB-4116C2345B73}">
      <dsp:nvSpPr>
        <dsp:cNvPr id="0" name=""/>
        <dsp:cNvSpPr/>
      </dsp:nvSpPr>
      <dsp:spPr>
        <a:xfrm>
          <a:off x="3804827" y="3623794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Sub-goals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3623794"/>
        <a:ext cx="701963" cy="214098"/>
      </dsp:txXfrm>
    </dsp:sp>
    <dsp:sp modelId="{D2C17062-CBEB-4436-AE5E-D99121FCFD9C}">
      <dsp:nvSpPr>
        <dsp:cNvPr id="0" name=""/>
        <dsp:cNvSpPr/>
      </dsp:nvSpPr>
      <dsp:spPr>
        <a:xfrm>
          <a:off x="3804827" y="3925639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</a:t>
          </a:r>
          <a:r>
            <a:rPr lang="en-CA" sz="900" b="1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</a:t>
          </a:r>
          <a:r>
            <a:rPr lang="en-CA" sz="900" b="0" kern="120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Items</a:t>
          </a:r>
          <a:endParaRPr lang="en-CA" sz="900" b="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3925639"/>
        <a:ext cx="701963" cy="214098"/>
      </dsp:txXfrm>
    </dsp:sp>
    <dsp:sp modelId="{086CB0B7-27DD-4A96-9DED-A9BDA0A3CE1C}">
      <dsp:nvSpPr>
        <dsp:cNvPr id="0" name=""/>
        <dsp:cNvSpPr/>
      </dsp:nvSpPr>
      <dsp:spPr>
        <a:xfrm>
          <a:off x="3804827" y="4227483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Learning Activities</a:t>
          </a:r>
        </a:p>
      </dsp:txBody>
      <dsp:txXfrm>
        <a:off x="3804827" y="4227483"/>
        <a:ext cx="701963" cy="214098"/>
      </dsp:txXfrm>
    </dsp:sp>
    <dsp:sp modelId="{DEB1E6C6-2D88-4833-B398-A933A86D96EF}">
      <dsp:nvSpPr>
        <dsp:cNvPr id="0" name=""/>
        <dsp:cNvSpPr/>
      </dsp:nvSpPr>
      <dsp:spPr>
        <a:xfrm>
          <a:off x="3804827" y="4529328"/>
          <a:ext cx="701963" cy="214098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0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b="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Training Supports</a:t>
          </a:r>
        </a:p>
      </dsp:txBody>
      <dsp:txXfrm>
        <a:off x="3804827" y="4529328"/>
        <a:ext cx="701963" cy="214098"/>
      </dsp:txXfrm>
    </dsp:sp>
    <dsp:sp modelId="{0B7D8DF1-A72E-4857-B4E6-2890192F73A9}">
      <dsp:nvSpPr>
        <dsp:cNvPr id="0" name=""/>
        <dsp:cNvSpPr/>
      </dsp:nvSpPr>
      <dsp:spPr>
        <a:xfrm>
          <a:off x="2962471" y="5736706"/>
          <a:ext cx="701963" cy="214098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0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PMF</a:t>
          </a:r>
        </a:p>
      </dsp:txBody>
      <dsp:txXfrm>
        <a:off x="2962471" y="5736706"/>
        <a:ext cx="701963" cy="214098"/>
      </dsp:txXfrm>
    </dsp:sp>
    <dsp:sp modelId="{9FA46326-7002-4AA1-B306-783C7560F529}">
      <dsp:nvSpPr>
        <dsp:cNvPr id="0" name=""/>
        <dsp:cNvSpPr/>
      </dsp:nvSpPr>
      <dsp:spPr>
        <a:xfrm>
          <a:off x="3804827" y="4831172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 w="12700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rgbClr val="FF0000"/>
              </a:solidFill>
              <a:latin typeface="Calibri"/>
              <a:ea typeface="+mn-ea"/>
              <a:cs typeface="+mn-cs"/>
            </a:rPr>
            <a:t>Suitability</a:t>
          </a:r>
        </a:p>
      </dsp:txBody>
      <dsp:txXfrm>
        <a:off x="3804827" y="4831172"/>
        <a:ext cx="701963" cy="214098"/>
      </dsp:txXfrm>
    </dsp:sp>
    <dsp:sp modelId="{BD5C70EA-71AD-4236-9C67-0477A16634D8}">
      <dsp:nvSpPr>
        <dsp:cNvPr id="0" name=""/>
        <dsp:cNvSpPr/>
      </dsp:nvSpPr>
      <dsp:spPr>
        <a:xfrm>
          <a:off x="3804827" y="5133017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Learners Served</a:t>
          </a:r>
        </a:p>
      </dsp:txBody>
      <dsp:txXfrm>
        <a:off x="3804827" y="5133017"/>
        <a:ext cx="701963" cy="214098"/>
      </dsp:txXfrm>
    </dsp:sp>
    <dsp:sp modelId="{C40B233B-87B2-4408-8C8B-436946581D91}">
      <dsp:nvSpPr>
        <dsp:cNvPr id="0" name=""/>
        <dsp:cNvSpPr/>
      </dsp:nvSpPr>
      <dsp:spPr>
        <a:xfrm>
          <a:off x="3804827" y="5434861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Service </a:t>
          </a:r>
          <a:r>
            <a:rPr lang="en-CA" sz="9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Coordination</a:t>
          </a:r>
          <a:endParaRPr lang="en-CA" sz="9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04827" y="5434861"/>
        <a:ext cx="701963" cy="214098"/>
      </dsp:txXfrm>
    </dsp:sp>
    <dsp:sp modelId="{A67797F1-9A47-4592-9EB6-1E1C2DEC58B4}">
      <dsp:nvSpPr>
        <dsp:cNvPr id="0" name=""/>
        <dsp:cNvSpPr/>
      </dsp:nvSpPr>
      <dsp:spPr>
        <a:xfrm>
          <a:off x="3804827" y="5736706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 </a:t>
          </a:r>
          <a:r>
            <a:rPr lang="en-CA" sz="9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Satisfaction</a:t>
          </a:r>
        </a:p>
      </dsp:txBody>
      <dsp:txXfrm>
        <a:off x="3804827" y="5736706"/>
        <a:ext cx="701963" cy="214098"/>
      </dsp:txXfrm>
    </dsp:sp>
    <dsp:sp modelId="{2417BED4-92AA-4560-927E-AF20C64247BE}">
      <dsp:nvSpPr>
        <dsp:cNvPr id="0" name=""/>
        <dsp:cNvSpPr/>
      </dsp:nvSpPr>
      <dsp:spPr>
        <a:xfrm>
          <a:off x="3804827" y="6038550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rgbClr val="FF0000"/>
              </a:solidFill>
              <a:latin typeface="Calibri"/>
              <a:ea typeface="+mn-ea"/>
              <a:cs typeface="+mn-cs"/>
            </a:rPr>
            <a:t>Milestones</a:t>
          </a:r>
        </a:p>
      </dsp:txBody>
      <dsp:txXfrm>
        <a:off x="3804827" y="6038550"/>
        <a:ext cx="701963" cy="214098"/>
      </dsp:txXfrm>
    </dsp:sp>
    <dsp:sp modelId="{719932FC-F3E2-42ED-BCD1-63AC51632F14}">
      <dsp:nvSpPr>
        <dsp:cNvPr id="0" name=""/>
        <dsp:cNvSpPr/>
      </dsp:nvSpPr>
      <dsp:spPr>
        <a:xfrm>
          <a:off x="3804827" y="6340395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rgbClr val="FF0000"/>
              </a:solidFill>
              <a:latin typeface="Calibri"/>
              <a:ea typeface="+mn-ea"/>
              <a:cs typeface="+mn-cs"/>
            </a:rPr>
            <a:t>CT's</a:t>
          </a:r>
        </a:p>
      </dsp:txBody>
      <dsp:txXfrm>
        <a:off x="3804827" y="6340395"/>
        <a:ext cx="701963" cy="214098"/>
      </dsp:txXfrm>
    </dsp:sp>
    <dsp:sp modelId="{31D337B5-1DAE-483F-9D74-5B56B0D22797}">
      <dsp:nvSpPr>
        <dsp:cNvPr id="0" name=""/>
        <dsp:cNvSpPr/>
      </dsp:nvSpPr>
      <dsp:spPr>
        <a:xfrm>
          <a:off x="3804827" y="6642239"/>
          <a:ext cx="701963" cy="214098"/>
        </a:xfrm>
        <a:prstGeom prst="rect">
          <a:avLst/>
        </a:prstGeom>
        <a:gradFill flip="none" rotWithShape="1">
          <a:gsLst>
            <a:gs pos="0">
              <a:srgbClr val="92D050">
                <a:shade val="30000"/>
                <a:satMod val="115000"/>
              </a:srgbClr>
            </a:gs>
            <a:gs pos="50000">
              <a:srgbClr val="92D050">
                <a:shade val="67500"/>
                <a:satMod val="115000"/>
              </a:srgbClr>
            </a:gs>
            <a:gs pos="100000">
              <a:srgbClr val="92D05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Learner Gains</a:t>
          </a:r>
        </a:p>
      </dsp:txBody>
      <dsp:txXfrm>
        <a:off x="3804827" y="6642239"/>
        <a:ext cx="701963" cy="214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680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29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6160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408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783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636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28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986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180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41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297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77254-4440-48F2-A485-E41FC03B32AA}" type="datetimeFigureOut">
              <a:rPr lang="en-CA" smtClean="0"/>
              <a:t>2017-05-23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808F4-8602-4349-A9B8-0915A329BD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65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5933373"/>
              </p:ext>
            </p:extLst>
          </p:nvPr>
        </p:nvGraphicFramePr>
        <p:xfrm>
          <a:off x="15230" y="0"/>
          <a:ext cx="585291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Left-Right Arrow 5"/>
          <p:cNvSpPr/>
          <p:nvPr/>
        </p:nvSpPr>
        <p:spPr>
          <a:xfrm>
            <a:off x="4644008" y="2636912"/>
            <a:ext cx="1224136" cy="434577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012160" y="1268760"/>
            <a:ext cx="2952328" cy="4392488"/>
          </a:xfrm>
          <a:prstGeom prst="rect">
            <a:avLst/>
          </a:prstGeom>
          <a:gradFill flip="none" rotWithShape="1">
            <a:gsLst>
              <a:gs pos="0">
                <a:srgbClr val="9BBB59">
                  <a:lumMod val="40000"/>
                  <a:lumOff val="60000"/>
                </a:srgbClr>
              </a:gs>
              <a:gs pos="50000">
                <a:srgbClr val="FFFFFF">
                  <a:shade val="67500"/>
                  <a:satMod val="115000"/>
                </a:srgbClr>
              </a:gs>
              <a:gs pos="100000">
                <a:srgbClr val="FFFF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Times New Roman"/>
              </a:rPr>
              <a:t>Data and Information Collection Tools</a:t>
            </a:r>
            <a:endParaRPr kumimoji="0" lang="en-CA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Two- page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EO participant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registration form 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Release of information form 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Program registration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form/database entry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Intake testing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9144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OALCF levels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9144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Diagnostic testing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9144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Placement testing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Goal-setting exercise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9144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Introduction to OALCF competencies and levels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Learning styles assessment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Program specific learner and learning plans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Milestone testing and preparation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Culminating task testing and preparation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Learner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gains testing and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preparation (not implemented yet)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Six-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page EO learner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exit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form</a:t>
            </a:r>
            <a:r>
              <a:rPr kumimoji="0" lang="en-CA" sz="100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with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three, six and 12 month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follow-up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and </a:t>
            </a:r>
            <a:r>
              <a:rPr kumimoji="0" lang="en-CA" sz="10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satisfaction </a:t>
            </a: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survey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Service coordination learner referral documentation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457200" marR="0" lvl="0" indent="-22860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CA" sz="10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Training support documentation </a:t>
            </a:r>
            <a:endParaRPr kumimoji="0" lang="en-CA" sz="10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Calibri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libri"/>
                <a:cs typeface="Times New Roman"/>
              </a:rPr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2312" y="6468144"/>
            <a:ext cx="40324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dirty="0" smtClean="0"/>
              <a:t>LBS Managerial </a:t>
            </a:r>
            <a:r>
              <a:rPr lang="en-CA" sz="900" dirty="0"/>
              <a:t>Mapping </a:t>
            </a:r>
            <a:r>
              <a:rPr lang="en-CA" sz="900" dirty="0" smtClean="0"/>
              <a:t>by CPJ from  </a:t>
            </a:r>
            <a:r>
              <a:rPr lang="en-CA" sz="900" dirty="0"/>
              <a:t>https://policyproblems.wordpress.com/ </a:t>
            </a:r>
          </a:p>
        </p:txBody>
      </p:sp>
    </p:spTree>
    <p:extLst>
      <p:ext uri="{BB962C8B-B14F-4D97-AF65-F5344CB8AC3E}">
        <p14:creationId xmlns:p14="http://schemas.microsoft.com/office/powerpoint/2010/main" val="81343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180</Words>
  <Application>Microsoft Office PowerPoint</Application>
  <PresentationFormat>On-screen Show (4:3)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25</cp:revision>
  <dcterms:created xsi:type="dcterms:W3CDTF">2017-05-21T19:19:53Z</dcterms:created>
  <dcterms:modified xsi:type="dcterms:W3CDTF">2017-05-23T14:27:16Z</dcterms:modified>
</cp:coreProperties>
</file>